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10693400" cy="7562850"/>
  <p:embeddedFontLst>
    <p:embeddedFont>
      <p:font typeface="Calibri" panose="020F0502020204030204" pitchFamily="34" charset="0"/>
      <p:regular r:id="rId17"/>
      <p:bold r:id="rId18"/>
      <p:italic r:id="rId19"/>
      <p:boldItalic r:id="rId20"/>
    </p:embeddedFont>
    <p:embeddedFont>
      <p:font typeface="Muli" panose="00000500000000000000" pitchFamily="2" charset="0"/>
      <p:regular r:id="rId21"/>
      <p:bold r:id="rId22"/>
      <p:italic r:id="rId23"/>
      <p:boldItalic r:id="rId24"/>
    </p:embeddedFont>
    <p:embeddedFont>
      <p:font typeface="Poppins" panose="00000500000000000000" pitchFamily="2" charset="0"/>
      <p:regular r:id="rId25"/>
    </p:embeddedFont>
    <p:embeddedFont>
      <p:font typeface="Poppins Light" panose="00000400000000000000" pitchFamily="2" charset="0"/>
      <p:regular r:id="rId26"/>
      <p:italic r:id="rId27"/>
    </p:embeddedFont>
    <p:embeddedFont>
      <p:font typeface="The League" panose="00000800000000000000" pitchFamily="50" charset="0"/>
      <p:bold r:id="rId28"/>
    </p:embeddedFont>
    <p:embeddedFont>
      <p:font typeface="Trebuchet MS" panose="020B0603020202020204" pitchFamily="34" charset="0"/>
      <p:regular r:id="rId29"/>
      <p:bold r:id="rId30"/>
      <p:italic r:id="rId31"/>
      <p:boldItalic r:id="rId32"/>
    </p:embeddedFont>
    <p:embeddedFont>
      <p:font typeface="Wingdings 3" panose="05040102010807070707" pitchFamily="18" charset="2"/>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7">
          <p15:clr>
            <a:srgbClr val="000000"/>
          </p15:clr>
        </p15:guide>
        <p15:guide id="2" pos="3694">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ZHmJ5KZSj1XyRvRqVOjxh52r28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9A4"/>
    <a:srgbClr val="43C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0B5F13-B7D2-4C23-BBE2-7CAF3C5C0BBE}">
  <a:tblStyle styleId="{080B5F13-B7D2-4C23-BBE2-7CAF3C5C0BBE}"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varScale="1">
        <p:scale>
          <a:sx n="69" d="100"/>
          <a:sy n="69" d="100"/>
        </p:scale>
        <p:origin x="114" y="192"/>
      </p:cViewPr>
      <p:guideLst>
        <p:guide orient="horz" pos="3917"/>
        <p:guide pos="36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65309" y="567200"/>
            <a:ext cx="8963700" cy="2835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069325" y="3592350"/>
            <a:ext cx="8554700" cy="3403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1069325" y="3592350"/>
            <a:ext cx="8554700" cy="3403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e7335e168_0_78:notes"/>
          <p:cNvSpPr txBox="1">
            <a:spLocks noGrp="1"/>
          </p:cNvSpPr>
          <p:nvPr>
            <p:ph type="body" idx="1"/>
          </p:nvPr>
        </p:nvSpPr>
        <p:spPr>
          <a:xfrm>
            <a:off x="1069325" y="3592350"/>
            <a:ext cx="8554800" cy="34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ee7335e168_0_78: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e7335e168_0_86:notes"/>
          <p:cNvSpPr txBox="1">
            <a:spLocks noGrp="1"/>
          </p:cNvSpPr>
          <p:nvPr>
            <p:ph type="body" idx="1"/>
          </p:nvPr>
        </p:nvSpPr>
        <p:spPr>
          <a:xfrm>
            <a:off x="1069325" y="3592350"/>
            <a:ext cx="8554800" cy="34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ee7335e168_0_86: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e7335e168_0_94:notes"/>
          <p:cNvSpPr txBox="1">
            <a:spLocks noGrp="1"/>
          </p:cNvSpPr>
          <p:nvPr>
            <p:ph type="body" idx="1"/>
          </p:nvPr>
        </p:nvSpPr>
        <p:spPr>
          <a:xfrm>
            <a:off x="1069325" y="3592350"/>
            <a:ext cx="8554800" cy="34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ee7335e168_0_94: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e7335e168_0_102:notes"/>
          <p:cNvSpPr txBox="1">
            <a:spLocks noGrp="1"/>
          </p:cNvSpPr>
          <p:nvPr>
            <p:ph type="body" idx="1"/>
          </p:nvPr>
        </p:nvSpPr>
        <p:spPr>
          <a:xfrm>
            <a:off x="1069325" y="3592350"/>
            <a:ext cx="8554800" cy="34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ee7335e168_0_102: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e7335e168_0_111:notes"/>
          <p:cNvSpPr txBox="1">
            <a:spLocks noGrp="1"/>
          </p:cNvSpPr>
          <p:nvPr>
            <p:ph type="body" idx="1"/>
          </p:nvPr>
        </p:nvSpPr>
        <p:spPr>
          <a:xfrm>
            <a:off x="1069325" y="3592350"/>
            <a:ext cx="8554800" cy="34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8" name="Google Shape;178;gee7335e168_0_111: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1069325" y="3592350"/>
            <a:ext cx="8554700" cy="3403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1069325" y="3592350"/>
            <a:ext cx="8554700" cy="3403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3: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e7335e168_0_21:notes"/>
          <p:cNvSpPr txBox="1">
            <a:spLocks noGrp="1"/>
          </p:cNvSpPr>
          <p:nvPr>
            <p:ph type="body" idx="1"/>
          </p:nvPr>
        </p:nvSpPr>
        <p:spPr>
          <a:xfrm>
            <a:off x="1069325" y="3592350"/>
            <a:ext cx="8554800" cy="34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gee7335e168_0_21: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e7335e168_0_13:notes"/>
          <p:cNvSpPr txBox="1">
            <a:spLocks noGrp="1"/>
          </p:cNvSpPr>
          <p:nvPr>
            <p:ph type="body" idx="1"/>
          </p:nvPr>
        </p:nvSpPr>
        <p:spPr>
          <a:xfrm>
            <a:off x="1069325" y="3592350"/>
            <a:ext cx="8554800" cy="34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ee7335e168_0_13: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e7335e168_0_37:notes"/>
          <p:cNvSpPr txBox="1">
            <a:spLocks noGrp="1"/>
          </p:cNvSpPr>
          <p:nvPr>
            <p:ph type="body" idx="1"/>
          </p:nvPr>
        </p:nvSpPr>
        <p:spPr>
          <a:xfrm>
            <a:off x="1069325" y="3592350"/>
            <a:ext cx="8554800" cy="34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ee7335e168_0_37: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e7335e168_0_46:notes"/>
          <p:cNvSpPr txBox="1">
            <a:spLocks noGrp="1"/>
          </p:cNvSpPr>
          <p:nvPr>
            <p:ph type="body" idx="1"/>
          </p:nvPr>
        </p:nvSpPr>
        <p:spPr>
          <a:xfrm>
            <a:off x="1069325" y="3592350"/>
            <a:ext cx="8554800" cy="34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ee7335e168_0_46: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e7335e168_0_57:notes"/>
          <p:cNvSpPr txBox="1">
            <a:spLocks noGrp="1"/>
          </p:cNvSpPr>
          <p:nvPr>
            <p:ph type="body" idx="1"/>
          </p:nvPr>
        </p:nvSpPr>
        <p:spPr>
          <a:xfrm>
            <a:off x="1069325" y="3592350"/>
            <a:ext cx="8554800" cy="34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gee7335e168_0_57: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e7335e168_0_65:notes"/>
          <p:cNvSpPr txBox="1">
            <a:spLocks noGrp="1"/>
          </p:cNvSpPr>
          <p:nvPr>
            <p:ph type="body" idx="1"/>
          </p:nvPr>
        </p:nvSpPr>
        <p:spPr>
          <a:xfrm>
            <a:off x="1069325" y="3592350"/>
            <a:ext cx="8554800" cy="34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ee7335e168_0_65:notes"/>
          <p:cNvSpPr>
            <a:spLocks noGrp="1" noRot="1" noChangeAspect="1"/>
          </p:cNvSpPr>
          <p:nvPr>
            <p:ph type="sldImg" idx="2"/>
          </p:nvPr>
        </p:nvSpPr>
        <p:spPr>
          <a:xfrm>
            <a:off x="2825750" y="566738"/>
            <a:ext cx="5043488" cy="2836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a:p>
        </p:txBody>
      </p:sp>
    </p:spTree>
    <p:extLst>
      <p:ext uri="{BB962C8B-B14F-4D97-AF65-F5344CB8AC3E}">
        <p14:creationId xmlns:p14="http://schemas.microsoft.com/office/powerpoint/2010/main" val="42305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sz="2200">
              <a:solidFill>
                <a:srgbClr val="000000"/>
              </a:solidFill>
              <a:latin typeface="Arial"/>
              <a:ea typeface="Arial"/>
              <a:cs typeface="Arial"/>
              <a:sym typeface="Arial"/>
            </a:endParaRPr>
          </a:p>
        </p:txBody>
      </p:sp>
    </p:spTree>
    <p:extLst>
      <p:ext uri="{BB962C8B-B14F-4D97-AF65-F5344CB8AC3E}">
        <p14:creationId xmlns:p14="http://schemas.microsoft.com/office/powerpoint/2010/main" val="39338598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sz="2200">
              <a:solidFill>
                <a:srgbClr val="000000"/>
              </a:solidFill>
              <a:latin typeface="Arial"/>
              <a:ea typeface="Arial"/>
              <a:cs typeface="Arial"/>
              <a:sym typeface="Arial"/>
            </a:endParaRPr>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39451185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sz="2200">
              <a:solidFill>
                <a:srgbClr val="000000"/>
              </a:solidFill>
              <a:latin typeface="Arial"/>
              <a:ea typeface="Arial"/>
              <a:cs typeface="Arial"/>
              <a:sym typeface="Arial"/>
            </a:endParaRPr>
          </a:p>
        </p:txBody>
      </p:sp>
    </p:spTree>
    <p:extLst>
      <p:ext uri="{BB962C8B-B14F-4D97-AF65-F5344CB8AC3E}">
        <p14:creationId xmlns:p14="http://schemas.microsoft.com/office/powerpoint/2010/main" val="5408335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sz="2200">
              <a:solidFill>
                <a:srgbClr val="000000"/>
              </a:solidFill>
              <a:latin typeface="Arial"/>
              <a:ea typeface="Arial"/>
              <a:cs typeface="Arial"/>
              <a:sym typeface="Arial"/>
            </a:endParaRPr>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88109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sz="2200">
              <a:solidFill>
                <a:srgbClr val="000000"/>
              </a:solidFill>
              <a:latin typeface="Arial"/>
              <a:ea typeface="Arial"/>
              <a:cs typeface="Arial"/>
              <a:sym typeface="Arial"/>
            </a:endParaRPr>
          </a:p>
        </p:txBody>
      </p:sp>
    </p:spTree>
    <p:extLst>
      <p:ext uri="{BB962C8B-B14F-4D97-AF65-F5344CB8AC3E}">
        <p14:creationId xmlns:p14="http://schemas.microsoft.com/office/powerpoint/2010/main" val="90008264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sz="2200">
              <a:solidFill>
                <a:srgbClr val="000000"/>
              </a:solidFill>
              <a:latin typeface="Arial"/>
              <a:ea typeface="Arial"/>
              <a:cs typeface="Arial"/>
              <a:sym typeface="Arial"/>
            </a:endParaRPr>
          </a:p>
        </p:txBody>
      </p:sp>
    </p:spTree>
    <p:extLst>
      <p:ext uri="{BB962C8B-B14F-4D97-AF65-F5344CB8AC3E}">
        <p14:creationId xmlns:p14="http://schemas.microsoft.com/office/powerpoint/2010/main" val="104307813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sz="2200">
              <a:solidFill>
                <a:srgbClr val="000000"/>
              </a:solidFill>
              <a:latin typeface="Arial"/>
              <a:ea typeface="Arial"/>
              <a:cs typeface="Arial"/>
              <a:sym typeface="Arial"/>
            </a:endParaRPr>
          </a:p>
        </p:txBody>
      </p:sp>
    </p:spTree>
    <p:extLst>
      <p:ext uri="{BB962C8B-B14F-4D97-AF65-F5344CB8AC3E}">
        <p14:creationId xmlns:p14="http://schemas.microsoft.com/office/powerpoint/2010/main" val="349028353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obj">
  <p:cSld name="1_Blank">
    <p:spTree>
      <p:nvGrpSpPr>
        <p:cNvPr id="1" name="Shape 11"/>
        <p:cNvGrpSpPr/>
        <p:nvPr/>
      </p:nvGrpSpPr>
      <p:grpSpPr>
        <a:xfrm>
          <a:off x="0" y="0"/>
          <a:ext cx="0" cy="0"/>
          <a:chOff x="0" y="0"/>
          <a:chExt cx="0" cy="0"/>
        </a:xfrm>
      </p:grpSpPr>
      <p:sp>
        <p:nvSpPr>
          <p:cNvPr id="12" name="Google Shape;12;p16"/>
          <p:cNvSpPr txBox="1">
            <a:spLocks noGrp="1"/>
          </p:cNvSpPr>
          <p:nvPr>
            <p:ph type="ftr" idx="11"/>
          </p:nvPr>
        </p:nvSpPr>
        <p:spPr>
          <a:xfrm>
            <a:off x="6217920" y="9566909"/>
            <a:ext cx="5852100" cy="5142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a:endParaRPr/>
          </a:p>
        </p:txBody>
      </p:sp>
      <p:sp>
        <p:nvSpPr>
          <p:cNvPr id="13" name="Google Shape;13;p16"/>
          <p:cNvSpPr txBox="1">
            <a:spLocks noGrp="1"/>
          </p:cNvSpPr>
          <p:nvPr>
            <p:ph type="dt" idx="10"/>
          </p:nvPr>
        </p:nvSpPr>
        <p:spPr>
          <a:xfrm>
            <a:off x="914400" y="9566909"/>
            <a:ext cx="4206300" cy="514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a:endParaRPr/>
          </a:p>
        </p:txBody>
      </p:sp>
      <p:sp>
        <p:nvSpPr>
          <p:cNvPr id="14" name="Google Shape;14;p16"/>
          <p:cNvSpPr txBox="1">
            <a:spLocks noGrp="1"/>
          </p:cNvSpPr>
          <p:nvPr>
            <p:ph type="sldNum" idx="12"/>
          </p:nvPr>
        </p:nvSpPr>
        <p:spPr>
          <a:xfrm>
            <a:off x="8949241" y="9775768"/>
            <a:ext cx="453000" cy="200100"/>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buNone/>
              <a:defRPr sz="1300" b="0" i="0" u="none" strike="noStrike" cap="none">
                <a:solidFill>
                  <a:srgbClr val="69BF7F"/>
                </a:solidFill>
                <a:latin typeface="Poppins Light"/>
                <a:ea typeface="Poppins Light"/>
                <a:cs typeface="Poppins Light"/>
                <a:sym typeface="Poppins Light"/>
              </a:defRPr>
            </a:lvl1pPr>
            <a:lvl2pPr marL="25400" marR="0" lvl="1" indent="0" algn="l">
              <a:lnSpc>
                <a:spcPct val="100000"/>
              </a:lnSpc>
              <a:spcBef>
                <a:spcPts val="0"/>
              </a:spcBef>
              <a:buNone/>
              <a:defRPr sz="1300" b="0" i="0" u="none" strike="noStrike" cap="none">
                <a:solidFill>
                  <a:srgbClr val="69BF7F"/>
                </a:solidFill>
                <a:latin typeface="Poppins Light"/>
                <a:ea typeface="Poppins Light"/>
                <a:cs typeface="Poppins Light"/>
                <a:sym typeface="Poppins Light"/>
              </a:defRPr>
            </a:lvl2pPr>
            <a:lvl3pPr marL="25400" marR="0" lvl="2" indent="0" algn="l">
              <a:lnSpc>
                <a:spcPct val="100000"/>
              </a:lnSpc>
              <a:spcBef>
                <a:spcPts val="0"/>
              </a:spcBef>
              <a:buNone/>
              <a:defRPr sz="1300" b="0" i="0" u="none" strike="noStrike" cap="none">
                <a:solidFill>
                  <a:srgbClr val="69BF7F"/>
                </a:solidFill>
                <a:latin typeface="Poppins Light"/>
                <a:ea typeface="Poppins Light"/>
                <a:cs typeface="Poppins Light"/>
                <a:sym typeface="Poppins Light"/>
              </a:defRPr>
            </a:lvl3pPr>
            <a:lvl4pPr marL="25400" marR="0" lvl="3" indent="0" algn="l">
              <a:lnSpc>
                <a:spcPct val="100000"/>
              </a:lnSpc>
              <a:spcBef>
                <a:spcPts val="0"/>
              </a:spcBef>
              <a:buNone/>
              <a:defRPr sz="1300" b="0" i="0" u="none" strike="noStrike" cap="none">
                <a:solidFill>
                  <a:srgbClr val="69BF7F"/>
                </a:solidFill>
                <a:latin typeface="Poppins Light"/>
                <a:ea typeface="Poppins Light"/>
                <a:cs typeface="Poppins Light"/>
                <a:sym typeface="Poppins Light"/>
              </a:defRPr>
            </a:lvl4pPr>
            <a:lvl5pPr marL="25400" marR="0" lvl="4" indent="0" algn="l">
              <a:lnSpc>
                <a:spcPct val="100000"/>
              </a:lnSpc>
              <a:spcBef>
                <a:spcPts val="0"/>
              </a:spcBef>
              <a:buNone/>
              <a:defRPr sz="1300" b="0" i="0" u="none" strike="noStrike" cap="none">
                <a:solidFill>
                  <a:srgbClr val="69BF7F"/>
                </a:solidFill>
                <a:latin typeface="Poppins Light"/>
                <a:ea typeface="Poppins Light"/>
                <a:cs typeface="Poppins Light"/>
                <a:sym typeface="Poppins Light"/>
              </a:defRPr>
            </a:lvl5pPr>
            <a:lvl6pPr marL="25400" marR="0" lvl="5" indent="0" algn="l">
              <a:lnSpc>
                <a:spcPct val="100000"/>
              </a:lnSpc>
              <a:spcBef>
                <a:spcPts val="0"/>
              </a:spcBef>
              <a:buNone/>
              <a:defRPr sz="1300" b="0" i="0" u="none" strike="noStrike" cap="none">
                <a:solidFill>
                  <a:srgbClr val="69BF7F"/>
                </a:solidFill>
                <a:latin typeface="Poppins Light"/>
                <a:ea typeface="Poppins Light"/>
                <a:cs typeface="Poppins Light"/>
                <a:sym typeface="Poppins Light"/>
              </a:defRPr>
            </a:lvl6pPr>
            <a:lvl7pPr marL="25400" marR="0" lvl="6" indent="0" algn="l">
              <a:lnSpc>
                <a:spcPct val="100000"/>
              </a:lnSpc>
              <a:spcBef>
                <a:spcPts val="0"/>
              </a:spcBef>
              <a:buNone/>
              <a:defRPr sz="1300" b="0" i="0" u="none" strike="noStrike" cap="none">
                <a:solidFill>
                  <a:srgbClr val="69BF7F"/>
                </a:solidFill>
                <a:latin typeface="Poppins Light"/>
                <a:ea typeface="Poppins Light"/>
                <a:cs typeface="Poppins Light"/>
                <a:sym typeface="Poppins Light"/>
              </a:defRPr>
            </a:lvl7pPr>
            <a:lvl8pPr marL="25400" marR="0" lvl="7" indent="0" algn="l">
              <a:lnSpc>
                <a:spcPct val="100000"/>
              </a:lnSpc>
              <a:spcBef>
                <a:spcPts val="0"/>
              </a:spcBef>
              <a:buNone/>
              <a:defRPr sz="1300" b="0" i="0" u="none" strike="noStrike" cap="none">
                <a:solidFill>
                  <a:srgbClr val="69BF7F"/>
                </a:solidFill>
                <a:latin typeface="Poppins Light"/>
                <a:ea typeface="Poppins Light"/>
                <a:cs typeface="Poppins Light"/>
                <a:sym typeface="Poppins Light"/>
              </a:defRPr>
            </a:lvl8pPr>
            <a:lvl9pPr marL="25400" marR="0" lvl="8" indent="0" algn="l">
              <a:lnSpc>
                <a:spcPct val="100000"/>
              </a:lnSpc>
              <a:spcBef>
                <a:spcPts val="0"/>
              </a:spcBef>
              <a:buNone/>
              <a:defRPr sz="1300" b="0" i="0" u="none" strike="noStrike" cap="none">
                <a:solidFill>
                  <a:srgbClr val="69BF7F"/>
                </a:solidFill>
                <a:latin typeface="Poppins Light"/>
                <a:ea typeface="Poppins Light"/>
                <a:cs typeface="Poppins Light"/>
                <a:sym typeface="Poppins Light"/>
              </a:defRPr>
            </a:lvl9pPr>
          </a:lstStyle>
          <a:p>
            <a:pPr marL="25400" lvl="0" indent="0" algn="l" rtl="0">
              <a:spcBef>
                <a:spcPts val="0"/>
              </a:spcBef>
              <a:spcAft>
                <a:spcPts val="0"/>
              </a:spcAft>
              <a:buNone/>
            </a:pPr>
            <a:r>
              <a:rPr lang="en-GB"/>
              <a:t>| </a:t>
            </a:r>
            <a:fld id="{00000000-1234-1234-1234-123412341234}" type="slidenum">
              <a:rPr lang="en-GB"/>
              <a:t>‹#›</a:t>
            </a:fld>
            <a:r>
              <a:rPr lang="en-GB"/>
              <a:t> |</a:t>
            </a:r>
            <a:endParaRPr/>
          </a:p>
        </p:txBody>
      </p:sp>
    </p:spTree>
    <p:extLst>
      <p:ext uri="{BB962C8B-B14F-4D97-AF65-F5344CB8AC3E}">
        <p14:creationId xmlns:p14="http://schemas.microsoft.com/office/powerpoint/2010/main" val="2117768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901796" y="1316785"/>
            <a:ext cx="16484400" cy="61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2200"/>
              <a:buNone/>
              <a:defRPr sz="4500" b="1" i="0" u="sng">
                <a:solidFill>
                  <a:srgbClr val="052B6B"/>
                </a:solidFill>
                <a:latin typeface="Poppins"/>
                <a:ea typeface="Poppins"/>
                <a:cs typeface="Poppins"/>
                <a:sym typeface="Poppins"/>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a:endParaRPr/>
          </a:p>
        </p:txBody>
      </p:sp>
      <p:sp>
        <p:nvSpPr>
          <p:cNvPr id="17" name="Google Shape;17;p17"/>
          <p:cNvSpPr txBox="1">
            <a:spLocks noGrp="1"/>
          </p:cNvSpPr>
          <p:nvPr>
            <p:ph type="body" idx="1"/>
          </p:nvPr>
        </p:nvSpPr>
        <p:spPr>
          <a:xfrm>
            <a:off x="924890" y="2399401"/>
            <a:ext cx="16438200" cy="71499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2200"/>
              <a:buNone/>
              <a:defRPr b="0" i="0">
                <a:solidFill>
                  <a:schemeClr val="dk1"/>
                </a:solidFill>
              </a:defRPr>
            </a:lvl1pPr>
            <a:lvl2pPr marL="914400" lvl="1" indent="-228600" algn="l">
              <a:spcBef>
                <a:spcPts val="0"/>
              </a:spcBef>
              <a:spcAft>
                <a:spcPts val="0"/>
              </a:spcAft>
              <a:buSzPts val="2200"/>
              <a:buNone/>
              <a:defRPr/>
            </a:lvl2pPr>
            <a:lvl3pPr marL="1371600" lvl="2" indent="-228600" algn="l">
              <a:spcBef>
                <a:spcPts val="0"/>
              </a:spcBef>
              <a:spcAft>
                <a:spcPts val="0"/>
              </a:spcAft>
              <a:buSzPts val="2200"/>
              <a:buNone/>
              <a:defRPr/>
            </a:lvl3pPr>
            <a:lvl4pPr marL="1828800" lvl="3" indent="-228600" algn="l">
              <a:spcBef>
                <a:spcPts val="0"/>
              </a:spcBef>
              <a:spcAft>
                <a:spcPts val="0"/>
              </a:spcAft>
              <a:buSzPts val="2200"/>
              <a:buNone/>
              <a:defRPr/>
            </a:lvl4pPr>
            <a:lvl5pPr marL="2286000" lvl="4" indent="-228600" algn="l">
              <a:spcBef>
                <a:spcPts val="0"/>
              </a:spcBef>
              <a:spcAft>
                <a:spcPts val="0"/>
              </a:spcAft>
              <a:buSzPts val="2200"/>
              <a:buNone/>
              <a:defRPr/>
            </a:lvl5pPr>
            <a:lvl6pPr marL="2743200" lvl="5" indent="-228600" algn="l">
              <a:spcBef>
                <a:spcPts val="0"/>
              </a:spcBef>
              <a:spcAft>
                <a:spcPts val="0"/>
              </a:spcAft>
              <a:buSzPts val="2200"/>
              <a:buNone/>
              <a:defRPr/>
            </a:lvl6pPr>
            <a:lvl7pPr marL="3200400" lvl="6" indent="-228600" algn="l">
              <a:spcBef>
                <a:spcPts val="0"/>
              </a:spcBef>
              <a:spcAft>
                <a:spcPts val="0"/>
              </a:spcAft>
              <a:buSzPts val="2200"/>
              <a:buNone/>
              <a:defRPr/>
            </a:lvl7pPr>
            <a:lvl8pPr marL="3657600" lvl="7" indent="-228600" algn="l">
              <a:spcBef>
                <a:spcPts val="0"/>
              </a:spcBef>
              <a:spcAft>
                <a:spcPts val="0"/>
              </a:spcAft>
              <a:buSzPts val="2200"/>
              <a:buNone/>
              <a:defRPr/>
            </a:lvl8pPr>
            <a:lvl9pPr marL="4114800" lvl="8" indent="-228600" algn="l">
              <a:spcBef>
                <a:spcPts val="0"/>
              </a:spcBef>
              <a:spcAft>
                <a:spcPts val="0"/>
              </a:spcAft>
              <a:buSzPts val="2200"/>
              <a:buNone/>
              <a:defRPr/>
            </a:lvl9pPr>
          </a:lstStyle>
          <a:p>
            <a:endParaRPr/>
          </a:p>
        </p:txBody>
      </p:sp>
      <p:sp>
        <p:nvSpPr>
          <p:cNvPr id="18" name="Google Shape;18;p17"/>
          <p:cNvSpPr txBox="1">
            <a:spLocks noGrp="1"/>
          </p:cNvSpPr>
          <p:nvPr>
            <p:ph type="ftr" idx="11"/>
          </p:nvPr>
        </p:nvSpPr>
        <p:spPr>
          <a:xfrm>
            <a:off x="6217920" y="9566909"/>
            <a:ext cx="5852100" cy="5142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a:endParaRPr/>
          </a:p>
        </p:txBody>
      </p:sp>
      <p:sp>
        <p:nvSpPr>
          <p:cNvPr id="19" name="Google Shape;19;p17"/>
          <p:cNvSpPr txBox="1">
            <a:spLocks noGrp="1"/>
          </p:cNvSpPr>
          <p:nvPr>
            <p:ph type="dt" idx="10"/>
          </p:nvPr>
        </p:nvSpPr>
        <p:spPr>
          <a:xfrm>
            <a:off x="914400" y="9566909"/>
            <a:ext cx="4206300" cy="514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a:endParaRPr/>
          </a:p>
        </p:txBody>
      </p:sp>
      <p:sp>
        <p:nvSpPr>
          <p:cNvPr id="20" name="Google Shape;20;p17"/>
          <p:cNvSpPr txBox="1">
            <a:spLocks noGrp="1"/>
          </p:cNvSpPr>
          <p:nvPr>
            <p:ph type="sldNum" idx="12"/>
          </p:nvPr>
        </p:nvSpPr>
        <p:spPr>
          <a:xfrm>
            <a:off x="8949241" y="9775768"/>
            <a:ext cx="453000" cy="200100"/>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buNone/>
              <a:defRPr sz="1300" b="0" i="0">
                <a:solidFill>
                  <a:srgbClr val="69BF7F"/>
                </a:solidFill>
                <a:latin typeface="Poppins Light"/>
                <a:ea typeface="Poppins Light"/>
                <a:cs typeface="Poppins Light"/>
                <a:sym typeface="Poppins Light"/>
              </a:defRPr>
            </a:lvl1pPr>
            <a:lvl2pPr marL="25400" marR="0" lvl="1" indent="0" algn="l">
              <a:lnSpc>
                <a:spcPct val="100000"/>
              </a:lnSpc>
              <a:spcBef>
                <a:spcPts val="0"/>
              </a:spcBef>
              <a:buNone/>
              <a:defRPr sz="1300" b="0" i="0">
                <a:solidFill>
                  <a:srgbClr val="69BF7F"/>
                </a:solidFill>
                <a:latin typeface="Poppins Light"/>
                <a:ea typeface="Poppins Light"/>
                <a:cs typeface="Poppins Light"/>
                <a:sym typeface="Poppins Light"/>
              </a:defRPr>
            </a:lvl2pPr>
            <a:lvl3pPr marL="25400" marR="0" lvl="2" indent="0" algn="l">
              <a:lnSpc>
                <a:spcPct val="100000"/>
              </a:lnSpc>
              <a:spcBef>
                <a:spcPts val="0"/>
              </a:spcBef>
              <a:buNone/>
              <a:defRPr sz="1300" b="0" i="0">
                <a:solidFill>
                  <a:srgbClr val="69BF7F"/>
                </a:solidFill>
                <a:latin typeface="Poppins Light"/>
                <a:ea typeface="Poppins Light"/>
                <a:cs typeface="Poppins Light"/>
                <a:sym typeface="Poppins Light"/>
              </a:defRPr>
            </a:lvl3pPr>
            <a:lvl4pPr marL="25400" marR="0" lvl="3" indent="0" algn="l">
              <a:lnSpc>
                <a:spcPct val="100000"/>
              </a:lnSpc>
              <a:spcBef>
                <a:spcPts val="0"/>
              </a:spcBef>
              <a:buNone/>
              <a:defRPr sz="1300" b="0" i="0">
                <a:solidFill>
                  <a:srgbClr val="69BF7F"/>
                </a:solidFill>
                <a:latin typeface="Poppins Light"/>
                <a:ea typeface="Poppins Light"/>
                <a:cs typeface="Poppins Light"/>
                <a:sym typeface="Poppins Light"/>
              </a:defRPr>
            </a:lvl4pPr>
            <a:lvl5pPr marL="25400" marR="0" lvl="4" indent="0" algn="l">
              <a:lnSpc>
                <a:spcPct val="100000"/>
              </a:lnSpc>
              <a:spcBef>
                <a:spcPts val="0"/>
              </a:spcBef>
              <a:buNone/>
              <a:defRPr sz="1300" b="0" i="0">
                <a:solidFill>
                  <a:srgbClr val="69BF7F"/>
                </a:solidFill>
                <a:latin typeface="Poppins Light"/>
                <a:ea typeface="Poppins Light"/>
                <a:cs typeface="Poppins Light"/>
                <a:sym typeface="Poppins Light"/>
              </a:defRPr>
            </a:lvl5pPr>
            <a:lvl6pPr marL="25400" marR="0" lvl="5" indent="0" algn="l">
              <a:lnSpc>
                <a:spcPct val="100000"/>
              </a:lnSpc>
              <a:spcBef>
                <a:spcPts val="0"/>
              </a:spcBef>
              <a:buNone/>
              <a:defRPr sz="1300" b="0" i="0">
                <a:solidFill>
                  <a:srgbClr val="69BF7F"/>
                </a:solidFill>
                <a:latin typeface="Poppins Light"/>
                <a:ea typeface="Poppins Light"/>
                <a:cs typeface="Poppins Light"/>
                <a:sym typeface="Poppins Light"/>
              </a:defRPr>
            </a:lvl6pPr>
            <a:lvl7pPr marL="25400" marR="0" lvl="6" indent="0" algn="l">
              <a:lnSpc>
                <a:spcPct val="100000"/>
              </a:lnSpc>
              <a:spcBef>
                <a:spcPts val="0"/>
              </a:spcBef>
              <a:buNone/>
              <a:defRPr sz="1300" b="0" i="0">
                <a:solidFill>
                  <a:srgbClr val="69BF7F"/>
                </a:solidFill>
                <a:latin typeface="Poppins Light"/>
                <a:ea typeface="Poppins Light"/>
                <a:cs typeface="Poppins Light"/>
                <a:sym typeface="Poppins Light"/>
              </a:defRPr>
            </a:lvl7pPr>
            <a:lvl8pPr marL="25400" marR="0" lvl="7" indent="0" algn="l">
              <a:lnSpc>
                <a:spcPct val="100000"/>
              </a:lnSpc>
              <a:spcBef>
                <a:spcPts val="0"/>
              </a:spcBef>
              <a:buNone/>
              <a:defRPr sz="1300" b="0" i="0">
                <a:solidFill>
                  <a:srgbClr val="69BF7F"/>
                </a:solidFill>
                <a:latin typeface="Poppins Light"/>
                <a:ea typeface="Poppins Light"/>
                <a:cs typeface="Poppins Light"/>
                <a:sym typeface="Poppins Light"/>
              </a:defRPr>
            </a:lvl8pPr>
            <a:lvl9pPr marL="25400" marR="0" lvl="8" indent="0" algn="l">
              <a:lnSpc>
                <a:spcPct val="100000"/>
              </a:lnSpc>
              <a:spcBef>
                <a:spcPts val="0"/>
              </a:spcBef>
              <a:buNone/>
              <a:defRPr sz="1300" b="0" i="0">
                <a:solidFill>
                  <a:srgbClr val="69BF7F"/>
                </a:solidFill>
                <a:latin typeface="Poppins Light"/>
                <a:ea typeface="Poppins Light"/>
                <a:cs typeface="Poppins Light"/>
                <a:sym typeface="Poppins Light"/>
              </a:defRPr>
            </a:lvl9pPr>
          </a:lstStyle>
          <a:p>
            <a:pPr marL="25400" lvl="0" indent="0" algn="l" rtl="0">
              <a:spcBef>
                <a:spcPts val="0"/>
              </a:spcBef>
              <a:spcAft>
                <a:spcPts val="0"/>
              </a:spcAft>
              <a:buNone/>
            </a:pPr>
            <a:r>
              <a:rPr lang="en-GB"/>
              <a:t>| </a:t>
            </a:r>
            <a:fld id="{00000000-1234-1234-1234-123412341234}" type="slidenum">
              <a:rPr lang="en-GB"/>
              <a:t>‹#›</a:t>
            </a:fld>
            <a:r>
              <a:rPr lang="en-GB"/>
              <a:t> |</a:t>
            </a:r>
            <a:endParaRPr/>
          </a:p>
        </p:txBody>
      </p:sp>
    </p:spTree>
    <p:extLst>
      <p:ext uri="{BB962C8B-B14F-4D97-AF65-F5344CB8AC3E}">
        <p14:creationId xmlns:p14="http://schemas.microsoft.com/office/powerpoint/2010/main" val="891014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901796" y="1316785"/>
            <a:ext cx="16484400" cy="61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2200"/>
              <a:buNone/>
              <a:defRPr sz="4500" b="1" i="0" u="sng">
                <a:solidFill>
                  <a:srgbClr val="052B6B"/>
                </a:solidFill>
                <a:latin typeface="Poppins"/>
                <a:ea typeface="Poppins"/>
                <a:cs typeface="Poppins"/>
                <a:sym typeface="Poppins"/>
              </a:defRPr>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a:endParaRPr/>
          </a:p>
        </p:txBody>
      </p:sp>
      <p:sp>
        <p:nvSpPr>
          <p:cNvPr id="23" name="Google Shape;23;p18"/>
          <p:cNvSpPr txBox="1">
            <a:spLocks noGrp="1"/>
          </p:cNvSpPr>
          <p:nvPr>
            <p:ph type="body" idx="1"/>
          </p:nvPr>
        </p:nvSpPr>
        <p:spPr>
          <a:xfrm>
            <a:off x="901796" y="2304389"/>
            <a:ext cx="5119200" cy="62025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2200"/>
              <a:buNone/>
              <a:defRPr sz="1600" b="0" i="0">
                <a:solidFill>
                  <a:srgbClr val="052B6B"/>
                </a:solidFill>
                <a:latin typeface="Poppins Light"/>
                <a:ea typeface="Poppins Light"/>
                <a:cs typeface="Poppins Light"/>
                <a:sym typeface="Poppins Light"/>
              </a:defRPr>
            </a:lvl1pPr>
            <a:lvl2pPr marL="914400" lvl="1" indent="-228600" algn="l">
              <a:spcBef>
                <a:spcPts val="0"/>
              </a:spcBef>
              <a:spcAft>
                <a:spcPts val="0"/>
              </a:spcAft>
              <a:buSzPts val="2200"/>
              <a:buNone/>
              <a:defRPr/>
            </a:lvl2pPr>
            <a:lvl3pPr marL="1371600" lvl="2" indent="-228600" algn="l">
              <a:spcBef>
                <a:spcPts val="0"/>
              </a:spcBef>
              <a:spcAft>
                <a:spcPts val="0"/>
              </a:spcAft>
              <a:buSzPts val="2200"/>
              <a:buNone/>
              <a:defRPr/>
            </a:lvl3pPr>
            <a:lvl4pPr marL="1828800" lvl="3" indent="-228600" algn="l">
              <a:spcBef>
                <a:spcPts val="0"/>
              </a:spcBef>
              <a:spcAft>
                <a:spcPts val="0"/>
              </a:spcAft>
              <a:buSzPts val="2200"/>
              <a:buNone/>
              <a:defRPr/>
            </a:lvl4pPr>
            <a:lvl5pPr marL="2286000" lvl="4" indent="-228600" algn="l">
              <a:spcBef>
                <a:spcPts val="0"/>
              </a:spcBef>
              <a:spcAft>
                <a:spcPts val="0"/>
              </a:spcAft>
              <a:buSzPts val="2200"/>
              <a:buNone/>
              <a:defRPr/>
            </a:lvl5pPr>
            <a:lvl6pPr marL="2743200" lvl="5" indent="-228600" algn="l">
              <a:spcBef>
                <a:spcPts val="0"/>
              </a:spcBef>
              <a:spcAft>
                <a:spcPts val="0"/>
              </a:spcAft>
              <a:buSzPts val="2200"/>
              <a:buNone/>
              <a:defRPr/>
            </a:lvl6pPr>
            <a:lvl7pPr marL="3200400" lvl="6" indent="-228600" algn="l">
              <a:spcBef>
                <a:spcPts val="0"/>
              </a:spcBef>
              <a:spcAft>
                <a:spcPts val="0"/>
              </a:spcAft>
              <a:buSzPts val="2200"/>
              <a:buNone/>
              <a:defRPr/>
            </a:lvl7pPr>
            <a:lvl8pPr marL="3657600" lvl="7" indent="-228600" algn="l">
              <a:spcBef>
                <a:spcPts val="0"/>
              </a:spcBef>
              <a:spcAft>
                <a:spcPts val="0"/>
              </a:spcAft>
              <a:buSzPts val="2200"/>
              <a:buNone/>
              <a:defRPr/>
            </a:lvl8pPr>
            <a:lvl9pPr marL="4114800" lvl="8" indent="-228600" algn="l">
              <a:spcBef>
                <a:spcPts val="0"/>
              </a:spcBef>
              <a:spcAft>
                <a:spcPts val="0"/>
              </a:spcAft>
              <a:buSzPts val="2200"/>
              <a:buNone/>
              <a:defRPr/>
            </a:lvl9pPr>
          </a:lstStyle>
          <a:p>
            <a:endParaRPr/>
          </a:p>
        </p:txBody>
      </p:sp>
      <p:sp>
        <p:nvSpPr>
          <p:cNvPr id="24" name="Google Shape;24;p18"/>
          <p:cNvSpPr txBox="1">
            <a:spLocks noGrp="1"/>
          </p:cNvSpPr>
          <p:nvPr>
            <p:ph type="body" idx="2"/>
          </p:nvPr>
        </p:nvSpPr>
        <p:spPr>
          <a:xfrm>
            <a:off x="9418320" y="2366009"/>
            <a:ext cx="7955400" cy="67893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2200"/>
              <a:buNone/>
              <a:defRPr/>
            </a:lvl1pPr>
            <a:lvl2pPr marL="914400" lvl="1" indent="-228600" algn="l">
              <a:spcBef>
                <a:spcPts val="0"/>
              </a:spcBef>
              <a:spcAft>
                <a:spcPts val="0"/>
              </a:spcAft>
              <a:buSzPts val="2200"/>
              <a:buNone/>
              <a:defRPr/>
            </a:lvl2pPr>
            <a:lvl3pPr marL="1371600" lvl="2" indent="-228600" algn="l">
              <a:spcBef>
                <a:spcPts val="0"/>
              </a:spcBef>
              <a:spcAft>
                <a:spcPts val="0"/>
              </a:spcAft>
              <a:buSzPts val="2200"/>
              <a:buNone/>
              <a:defRPr/>
            </a:lvl3pPr>
            <a:lvl4pPr marL="1828800" lvl="3" indent="-228600" algn="l">
              <a:spcBef>
                <a:spcPts val="0"/>
              </a:spcBef>
              <a:spcAft>
                <a:spcPts val="0"/>
              </a:spcAft>
              <a:buSzPts val="2200"/>
              <a:buNone/>
              <a:defRPr/>
            </a:lvl4pPr>
            <a:lvl5pPr marL="2286000" lvl="4" indent="-228600" algn="l">
              <a:spcBef>
                <a:spcPts val="0"/>
              </a:spcBef>
              <a:spcAft>
                <a:spcPts val="0"/>
              </a:spcAft>
              <a:buSzPts val="2200"/>
              <a:buNone/>
              <a:defRPr/>
            </a:lvl5pPr>
            <a:lvl6pPr marL="2743200" lvl="5" indent="-228600" algn="l">
              <a:spcBef>
                <a:spcPts val="0"/>
              </a:spcBef>
              <a:spcAft>
                <a:spcPts val="0"/>
              </a:spcAft>
              <a:buSzPts val="2200"/>
              <a:buNone/>
              <a:defRPr/>
            </a:lvl6pPr>
            <a:lvl7pPr marL="3200400" lvl="6" indent="-228600" algn="l">
              <a:spcBef>
                <a:spcPts val="0"/>
              </a:spcBef>
              <a:spcAft>
                <a:spcPts val="0"/>
              </a:spcAft>
              <a:buSzPts val="2200"/>
              <a:buNone/>
              <a:defRPr/>
            </a:lvl7pPr>
            <a:lvl8pPr marL="3657600" lvl="7" indent="-228600" algn="l">
              <a:spcBef>
                <a:spcPts val="0"/>
              </a:spcBef>
              <a:spcAft>
                <a:spcPts val="0"/>
              </a:spcAft>
              <a:buSzPts val="2200"/>
              <a:buNone/>
              <a:defRPr/>
            </a:lvl8pPr>
            <a:lvl9pPr marL="4114800" lvl="8" indent="-228600" algn="l">
              <a:spcBef>
                <a:spcPts val="0"/>
              </a:spcBef>
              <a:spcAft>
                <a:spcPts val="0"/>
              </a:spcAft>
              <a:buSzPts val="2200"/>
              <a:buNone/>
              <a:defRPr/>
            </a:lvl9pPr>
          </a:lstStyle>
          <a:p>
            <a:endParaRPr/>
          </a:p>
        </p:txBody>
      </p:sp>
      <p:sp>
        <p:nvSpPr>
          <p:cNvPr id="25" name="Google Shape;25;p18"/>
          <p:cNvSpPr txBox="1">
            <a:spLocks noGrp="1"/>
          </p:cNvSpPr>
          <p:nvPr>
            <p:ph type="ftr" idx="11"/>
          </p:nvPr>
        </p:nvSpPr>
        <p:spPr>
          <a:xfrm>
            <a:off x="6217920" y="9566909"/>
            <a:ext cx="5852100" cy="5142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a:endParaRPr/>
          </a:p>
        </p:txBody>
      </p:sp>
      <p:sp>
        <p:nvSpPr>
          <p:cNvPr id="26" name="Google Shape;26;p18"/>
          <p:cNvSpPr txBox="1">
            <a:spLocks noGrp="1"/>
          </p:cNvSpPr>
          <p:nvPr>
            <p:ph type="dt" idx="10"/>
          </p:nvPr>
        </p:nvSpPr>
        <p:spPr>
          <a:xfrm>
            <a:off x="914400" y="9566909"/>
            <a:ext cx="4206300" cy="514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2200"/>
              <a:buNone/>
              <a:defRPr>
                <a:solidFill>
                  <a:srgbClr val="888888"/>
                </a:solidFill>
              </a:defRPr>
            </a:lvl1pPr>
            <a:lvl2pPr lvl="1" algn="l">
              <a:spcBef>
                <a:spcPts val="0"/>
              </a:spcBef>
              <a:spcAft>
                <a:spcPts val="0"/>
              </a:spcAft>
              <a:buSzPts val="2200"/>
              <a:buNone/>
              <a:defRPr/>
            </a:lvl2pPr>
            <a:lvl3pPr lvl="2" algn="l">
              <a:spcBef>
                <a:spcPts val="0"/>
              </a:spcBef>
              <a:spcAft>
                <a:spcPts val="0"/>
              </a:spcAft>
              <a:buSzPts val="2200"/>
              <a:buNone/>
              <a:defRPr/>
            </a:lvl3pPr>
            <a:lvl4pPr lvl="3" algn="l">
              <a:spcBef>
                <a:spcPts val="0"/>
              </a:spcBef>
              <a:spcAft>
                <a:spcPts val="0"/>
              </a:spcAft>
              <a:buSzPts val="2200"/>
              <a:buNone/>
              <a:defRPr/>
            </a:lvl4pPr>
            <a:lvl5pPr lvl="4" algn="l">
              <a:spcBef>
                <a:spcPts val="0"/>
              </a:spcBef>
              <a:spcAft>
                <a:spcPts val="0"/>
              </a:spcAft>
              <a:buSzPts val="2200"/>
              <a:buNone/>
              <a:defRPr/>
            </a:lvl5pPr>
            <a:lvl6pPr lvl="5" algn="l">
              <a:spcBef>
                <a:spcPts val="0"/>
              </a:spcBef>
              <a:spcAft>
                <a:spcPts val="0"/>
              </a:spcAft>
              <a:buSzPts val="2200"/>
              <a:buNone/>
              <a:defRPr/>
            </a:lvl6pPr>
            <a:lvl7pPr lvl="6" algn="l">
              <a:spcBef>
                <a:spcPts val="0"/>
              </a:spcBef>
              <a:spcAft>
                <a:spcPts val="0"/>
              </a:spcAft>
              <a:buSzPts val="2200"/>
              <a:buNone/>
              <a:defRPr/>
            </a:lvl7pPr>
            <a:lvl8pPr lvl="7" algn="l">
              <a:spcBef>
                <a:spcPts val="0"/>
              </a:spcBef>
              <a:spcAft>
                <a:spcPts val="0"/>
              </a:spcAft>
              <a:buSzPts val="2200"/>
              <a:buNone/>
              <a:defRPr/>
            </a:lvl8pPr>
            <a:lvl9pPr lvl="8" algn="l">
              <a:spcBef>
                <a:spcPts val="0"/>
              </a:spcBef>
              <a:spcAft>
                <a:spcPts val="0"/>
              </a:spcAft>
              <a:buSzPts val="2200"/>
              <a:buNone/>
              <a:defRPr/>
            </a:lvl9pPr>
          </a:lstStyle>
          <a:p>
            <a:endParaRPr/>
          </a:p>
        </p:txBody>
      </p:sp>
      <p:sp>
        <p:nvSpPr>
          <p:cNvPr id="27" name="Google Shape;27;p18"/>
          <p:cNvSpPr txBox="1">
            <a:spLocks noGrp="1"/>
          </p:cNvSpPr>
          <p:nvPr>
            <p:ph type="sldNum" idx="12"/>
          </p:nvPr>
        </p:nvSpPr>
        <p:spPr>
          <a:xfrm>
            <a:off x="8949241" y="9775768"/>
            <a:ext cx="453000" cy="200100"/>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buNone/>
              <a:defRPr sz="1300" b="0" i="0">
                <a:solidFill>
                  <a:srgbClr val="69BF7F"/>
                </a:solidFill>
                <a:latin typeface="Poppins Light"/>
                <a:ea typeface="Poppins Light"/>
                <a:cs typeface="Poppins Light"/>
                <a:sym typeface="Poppins Light"/>
              </a:defRPr>
            </a:lvl1pPr>
            <a:lvl2pPr marL="25400" marR="0" lvl="1" indent="0" algn="l">
              <a:lnSpc>
                <a:spcPct val="100000"/>
              </a:lnSpc>
              <a:spcBef>
                <a:spcPts val="0"/>
              </a:spcBef>
              <a:buNone/>
              <a:defRPr sz="1300" b="0" i="0">
                <a:solidFill>
                  <a:srgbClr val="69BF7F"/>
                </a:solidFill>
                <a:latin typeface="Poppins Light"/>
                <a:ea typeface="Poppins Light"/>
                <a:cs typeface="Poppins Light"/>
                <a:sym typeface="Poppins Light"/>
              </a:defRPr>
            </a:lvl2pPr>
            <a:lvl3pPr marL="25400" marR="0" lvl="2" indent="0" algn="l">
              <a:lnSpc>
                <a:spcPct val="100000"/>
              </a:lnSpc>
              <a:spcBef>
                <a:spcPts val="0"/>
              </a:spcBef>
              <a:buNone/>
              <a:defRPr sz="1300" b="0" i="0">
                <a:solidFill>
                  <a:srgbClr val="69BF7F"/>
                </a:solidFill>
                <a:latin typeface="Poppins Light"/>
                <a:ea typeface="Poppins Light"/>
                <a:cs typeface="Poppins Light"/>
                <a:sym typeface="Poppins Light"/>
              </a:defRPr>
            </a:lvl3pPr>
            <a:lvl4pPr marL="25400" marR="0" lvl="3" indent="0" algn="l">
              <a:lnSpc>
                <a:spcPct val="100000"/>
              </a:lnSpc>
              <a:spcBef>
                <a:spcPts val="0"/>
              </a:spcBef>
              <a:buNone/>
              <a:defRPr sz="1300" b="0" i="0">
                <a:solidFill>
                  <a:srgbClr val="69BF7F"/>
                </a:solidFill>
                <a:latin typeface="Poppins Light"/>
                <a:ea typeface="Poppins Light"/>
                <a:cs typeface="Poppins Light"/>
                <a:sym typeface="Poppins Light"/>
              </a:defRPr>
            </a:lvl4pPr>
            <a:lvl5pPr marL="25400" marR="0" lvl="4" indent="0" algn="l">
              <a:lnSpc>
                <a:spcPct val="100000"/>
              </a:lnSpc>
              <a:spcBef>
                <a:spcPts val="0"/>
              </a:spcBef>
              <a:buNone/>
              <a:defRPr sz="1300" b="0" i="0">
                <a:solidFill>
                  <a:srgbClr val="69BF7F"/>
                </a:solidFill>
                <a:latin typeface="Poppins Light"/>
                <a:ea typeface="Poppins Light"/>
                <a:cs typeface="Poppins Light"/>
                <a:sym typeface="Poppins Light"/>
              </a:defRPr>
            </a:lvl5pPr>
            <a:lvl6pPr marL="25400" marR="0" lvl="5" indent="0" algn="l">
              <a:lnSpc>
                <a:spcPct val="100000"/>
              </a:lnSpc>
              <a:spcBef>
                <a:spcPts val="0"/>
              </a:spcBef>
              <a:buNone/>
              <a:defRPr sz="1300" b="0" i="0">
                <a:solidFill>
                  <a:srgbClr val="69BF7F"/>
                </a:solidFill>
                <a:latin typeface="Poppins Light"/>
                <a:ea typeface="Poppins Light"/>
                <a:cs typeface="Poppins Light"/>
                <a:sym typeface="Poppins Light"/>
              </a:defRPr>
            </a:lvl6pPr>
            <a:lvl7pPr marL="25400" marR="0" lvl="6" indent="0" algn="l">
              <a:lnSpc>
                <a:spcPct val="100000"/>
              </a:lnSpc>
              <a:spcBef>
                <a:spcPts val="0"/>
              </a:spcBef>
              <a:buNone/>
              <a:defRPr sz="1300" b="0" i="0">
                <a:solidFill>
                  <a:srgbClr val="69BF7F"/>
                </a:solidFill>
                <a:latin typeface="Poppins Light"/>
                <a:ea typeface="Poppins Light"/>
                <a:cs typeface="Poppins Light"/>
                <a:sym typeface="Poppins Light"/>
              </a:defRPr>
            </a:lvl7pPr>
            <a:lvl8pPr marL="25400" marR="0" lvl="7" indent="0" algn="l">
              <a:lnSpc>
                <a:spcPct val="100000"/>
              </a:lnSpc>
              <a:spcBef>
                <a:spcPts val="0"/>
              </a:spcBef>
              <a:buNone/>
              <a:defRPr sz="1300" b="0" i="0">
                <a:solidFill>
                  <a:srgbClr val="69BF7F"/>
                </a:solidFill>
                <a:latin typeface="Poppins Light"/>
                <a:ea typeface="Poppins Light"/>
                <a:cs typeface="Poppins Light"/>
                <a:sym typeface="Poppins Light"/>
              </a:defRPr>
            </a:lvl8pPr>
            <a:lvl9pPr marL="25400" marR="0" lvl="8" indent="0" algn="l">
              <a:lnSpc>
                <a:spcPct val="100000"/>
              </a:lnSpc>
              <a:spcBef>
                <a:spcPts val="0"/>
              </a:spcBef>
              <a:buNone/>
              <a:defRPr sz="1300" b="0" i="0">
                <a:solidFill>
                  <a:srgbClr val="69BF7F"/>
                </a:solidFill>
                <a:latin typeface="Poppins Light"/>
                <a:ea typeface="Poppins Light"/>
                <a:cs typeface="Poppins Light"/>
                <a:sym typeface="Poppins Light"/>
              </a:defRPr>
            </a:lvl9pPr>
          </a:lstStyle>
          <a:p>
            <a:pPr marL="25400" lvl="0" indent="0" algn="l" rtl="0">
              <a:spcBef>
                <a:spcPts val="0"/>
              </a:spcBef>
              <a:spcAft>
                <a:spcPts val="0"/>
              </a:spcAft>
              <a:buNone/>
            </a:pPr>
            <a:r>
              <a:rPr lang="en-GB"/>
              <a:t>| </a:t>
            </a:r>
            <a:fld id="{00000000-1234-1234-1234-123412341234}" type="slidenum">
              <a:rPr lang="en-GB"/>
              <a:t>‹#›</a:t>
            </a:fld>
            <a:r>
              <a:rPr lang="en-GB"/>
              <a:t> |</a:t>
            </a:r>
            <a:endParaRPr/>
          </a:p>
        </p:txBody>
      </p:sp>
    </p:spTree>
    <p:extLst>
      <p:ext uri="{BB962C8B-B14F-4D97-AF65-F5344CB8AC3E}">
        <p14:creationId xmlns:p14="http://schemas.microsoft.com/office/powerpoint/2010/main" val="429014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a:p>
        </p:txBody>
      </p:sp>
    </p:spTree>
    <p:extLst>
      <p:ext uri="{BB962C8B-B14F-4D97-AF65-F5344CB8AC3E}">
        <p14:creationId xmlns:p14="http://schemas.microsoft.com/office/powerpoint/2010/main" val="273532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sz="2200">
              <a:solidFill>
                <a:srgbClr val="000000"/>
              </a:solidFill>
              <a:latin typeface="Arial"/>
              <a:ea typeface="Arial"/>
              <a:cs typeface="Arial"/>
              <a:sym typeface="Arial"/>
            </a:endParaRPr>
          </a:p>
        </p:txBody>
      </p:sp>
    </p:spTree>
    <p:extLst>
      <p:ext uri="{BB962C8B-B14F-4D97-AF65-F5344CB8AC3E}">
        <p14:creationId xmlns:p14="http://schemas.microsoft.com/office/powerpoint/2010/main" val="357157843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a:p>
        </p:txBody>
      </p:sp>
    </p:spTree>
    <p:extLst>
      <p:ext uri="{BB962C8B-B14F-4D97-AF65-F5344CB8AC3E}">
        <p14:creationId xmlns:p14="http://schemas.microsoft.com/office/powerpoint/2010/main" val="421884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sz="2200">
              <a:solidFill>
                <a:srgbClr val="000000"/>
              </a:solidFill>
              <a:latin typeface="Arial"/>
              <a:ea typeface="Arial"/>
              <a:cs typeface="Arial"/>
              <a:sym typeface="Arial"/>
            </a:endParaRPr>
          </a:p>
        </p:txBody>
      </p:sp>
    </p:spTree>
    <p:extLst>
      <p:ext uri="{BB962C8B-B14F-4D97-AF65-F5344CB8AC3E}">
        <p14:creationId xmlns:p14="http://schemas.microsoft.com/office/powerpoint/2010/main" val="41108078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a:p>
        </p:txBody>
      </p:sp>
    </p:spTree>
    <p:extLst>
      <p:ext uri="{BB962C8B-B14F-4D97-AF65-F5344CB8AC3E}">
        <p14:creationId xmlns:p14="http://schemas.microsoft.com/office/powerpoint/2010/main" val="489784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a:p>
        </p:txBody>
      </p:sp>
    </p:spTree>
    <p:extLst>
      <p:ext uri="{BB962C8B-B14F-4D97-AF65-F5344CB8AC3E}">
        <p14:creationId xmlns:p14="http://schemas.microsoft.com/office/powerpoint/2010/main" val="411498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sz="2200">
              <a:solidFill>
                <a:srgbClr val="000000"/>
              </a:solidFill>
              <a:latin typeface="Arial"/>
              <a:ea typeface="Arial"/>
              <a:cs typeface="Arial"/>
              <a:sym typeface="Arial"/>
            </a:endParaRPr>
          </a:p>
        </p:txBody>
      </p:sp>
    </p:spTree>
    <p:extLst>
      <p:ext uri="{BB962C8B-B14F-4D97-AF65-F5344CB8AC3E}">
        <p14:creationId xmlns:p14="http://schemas.microsoft.com/office/powerpoint/2010/main" val="29515032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25400" lvl="0" indent="0" algn="l" rtl="0">
              <a:spcBef>
                <a:spcPts val="0"/>
              </a:spcBef>
              <a:spcAft>
                <a:spcPts val="0"/>
              </a:spcAft>
              <a:buNone/>
            </a:pPr>
            <a:r>
              <a:rPr lang="en-GB"/>
              <a:t>| </a:t>
            </a:r>
            <a:fld id="{00000000-1234-1234-1234-123412341234}" type="slidenum">
              <a:rPr lang="en-GB" smtClean="0"/>
              <a:t>‹#›</a:t>
            </a:fld>
            <a:r>
              <a:rPr lang="en-GB"/>
              <a:t> |</a:t>
            </a:r>
            <a:endParaRPr sz="2200">
              <a:solidFill>
                <a:srgbClr val="000000"/>
              </a:solidFill>
              <a:latin typeface="Arial"/>
              <a:ea typeface="Arial"/>
              <a:cs typeface="Arial"/>
              <a:sym typeface="Arial"/>
            </a:endParaRPr>
          </a:p>
        </p:txBody>
      </p:sp>
    </p:spTree>
    <p:extLst>
      <p:ext uri="{BB962C8B-B14F-4D97-AF65-F5344CB8AC3E}">
        <p14:creationId xmlns:p14="http://schemas.microsoft.com/office/powerpoint/2010/main" val="3438362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pPr marL="25400" lvl="0" indent="0" algn="l" rtl="0">
              <a:spcBef>
                <a:spcPts val="0"/>
              </a:spcBef>
              <a:spcAft>
                <a:spcPts val="0"/>
              </a:spcAft>
              <a:buNone/>
            </a:pPr>
            <a:r>
              <a:rPr lang="en-GB"/>
              <a:t>| </a:t>
            </a:r>
            <a:fld id="{00000000-1234-1234-1234-123412341234}" type="slidenum">
              <a:rPr lang="en-GB" smtClean="0"/>
              <a:t>‹#›</a:t>
            </a:fld>
            <a:r>
              <a:rPr lang="en-GB"/>
              <a:t> |</a:t>
            </a:r>
            <a:endParaRPr sz="2200">
              <a:solidFill>
                <a:srgbClr val="000000"/>
              </a:solidFill>
              <a:latin typeface="Arial"/>
              <a:ea typeface="Arial"/>
              <a:cs typeface="Arial"/>
              <a:sym typeface="Arial"/>
            </a:endParaRPr>
          </a:p>
        </p:txBody>
      </p:sp>
    </p:spTree>
    <p:extLst>
      <p:ext uri="{BB962C8B-B14F-4D97-AF65-F5344CB8AC3E}">
        <p14:creationId xmlns:p14="http://schemas.microsoft.com/office/powerpoint/2010/main" val="334031250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hf sldNum="0" hdr="0" ftr="0" dt="0"/>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sp>
        <p:nvSpPr>
          <p:cNvPr id="45" name="Google Shape;45;p1"/>
          <p:cNvSpPr/>
          <p:nvPr/>
        </p:nvSpPr>
        <p:spPr>
          <a:xfrm>
            <a:off x="2320" y="7963387"/>
            <a:ext cx="18285680" cy="2323613"/>
          </a:xfrm>
          <a:custGeom>
            <a:avLst/>
            <a:gdLst/>
            <a:ahLst/>
            <a:cxnLst/>
            <a:rect l="l" t="t" r="r" b="b"/>
            <a:pathLst>
              <a:path w="10692130" h="6300470" extrusionOk="0">
                <a:moveTo>
                  <a:pt x="0" y="6300000"/>
                </a:moveTo>
                <a:lnTo>
                  <a:pt x="10692003" y="6300000"/>
                </a:lnTo>
                <a:lnTo>
                  <a:pt x="10692003" y="0"/>
                </a:lnTo>
                <a:lnTo>
                  <a:pt x="0" y="0"/>
                </a:lnTo>
                <a:lnTo>
                  <a:pt x="0" y="6300000"/>
                </a:lnTo>
                <a:close/>
              </a:path>
            </a:pathLst>
          </a:custGeom>
          <a:solidFill>
            <a:srgbClr val="43C2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sp>
        <p:nvSpPr>
          <p:cNvPr id="46" name="Google Shape;46;p1"/>
          <p:cNvSpPr txBox="1"/>
          <p:nvPr/>
        </p:nvSpPr>
        <p:spPr>
          <a:xfrm>
            <a:off x="1172786" y="3457524"/>
            <a:ext cx="10677900" cy="2728882"/>
          </a:xfrm>
          <a:prstGeom prst="rect">
            <a:avLst/>
          </a:prstGeom>
          <a:noFill/>
          <a:ln>
            <a:noFill/>
          </a:ln>
        </p:spPr>
        <p:txBody>
          <a:bodyPr spcFirstLastPara="1" wrap="square" lIns="0" tIns="20250" rIns="0" bIns="0" anchor="t" anchorCtr="0">
            <a:spAutoFit/>
          </a:bodyPr>
          <a:lstStyle/>
          <a:p>
            <a:pPr marL="25400" marR="0" lvl="0" indent="0" algn="l" rtl="0">
              <a:lnSpc>
                <a:spcPct val="100000"/>
              </a:lnSpc>
              <a:spcBef>
                <a:spcPts val="0"/>
              </a:spcBef>
              <a:spcAft>
                <a:spcPts val="0"/>
              </a:spcAft>
              <a:buNone/>
            </a:pPr>
            <a:r>
              <a:rPr lang="en-GB" sz="8800" b="1" dirty="0">
                <a:solidFill>
                  <a:srgbClr val="3669A4"/>
                </a:solidFill>
                <a:latin typeface="The League" panose="00000800000000000000" pitchFamily="50" charset="0"/>
                <a:ea typeface="Calibri"/>
                <a:cs typeface="Aharoni" panose="020B0604020202020204" pitchFamily="2" charset="-79"/>
                <a:sym typeface="Calibri"/>
              </a:rPr>
              <a:t>Pitch deck template</a:t>
            </a:r>
            <a:endParaRPr lang="en-GB" sz="9600" b="1" dirty="0">
              <a:solidFill>
                <a:srgbClr val="3669A4"/>
              </a:solidFill>
              <a:latin typeface="The League" panose="00000800000000000000" pitchFamily="50" charset="0"/>
              <a:ea typeface="Calibri"/>
              <a:cs typeface="Aharoni" panose="020B0604020202020204" pitchFamily="2" charset="-79"/>
              <a:sym typeface="Calibri"/>
            </a:endParaRPr>
          </a:p>
        </p:txBody>
      </p:sp>
      <p:sp>
        <p:nvSpPr>
          <p:cNvPr id="48" name="Google Shape;48;p1"/>
          <p:cNvSpPr txBox="1"/>
          <p:nvPr/>
        </p:nvSpPr>
        <p:spPr>
          <a:xfrm>
            <a:off x="994280" y="8833569"/>
            <a:ext cx="4436702" cy="577960"/>
          </a:xfrm>
          <a:prstGeom prst="rect">
            <a:avLst/>
          </a:prstGeom>
          <a:noFill/>
          <a:ln>
            <a:noFill/>
          </a:ln>
        </p:spPr>
        <p:txBody>
          <a:bodyPr spcFirstLastPara="1" wrap="square" lIns="145700" tIns="72825" rIns="145700" bIns="72825" anchor="t" anchorCtr="0">
            <a:spAutoFit/>
          </a:bodyPr>
          <a:lstStyle/>
          <a:p>
            <a:pPr marL="0" marR="0" lvl="0" indent="0" algn="l" rtl="0">
              <a:spcBef>
                <a:spcPts val="0"/>
              </a:spcBef>
              <a:spcAft>
                <a:spcPts val="0"/>
              </a:spcAft>
              <a:buNone/>
            </a:pPr>
            <a:r>
              <a:rPr lang="en-GB" sz="2800" dirty="0">
                <a:solidFill>
                  <a:schemeClr val="lt1"/>
                </a:solidFill>
                <a:latin typeface="Muli" panose="00000500000000000000" pitchFamily="2" charset="0"/>
                <a:ea typeface="Calibri"/>
                <a:cs typeface="Calibri"/>
                <a:sym typeface="Calibri"/>
              </a:rPr>
              <a:t>theaccountancy.co.uk</a:t>
            </a:r>
            <a:endParaRPr sz="2800" dirty="0">
              <a:solidFill>
                <a:schemeClr val="lt1"/>
              </a:solidFill>
              <a:latin typeface="Muli" panose="00000500000000000000" pitchFamily="2" charset="0"/>
              <a:ea typeface="Calibri"/>
              <a:cs typeface="Calibri"/>
              <a:sym typeface="Calibri"/>
            </a:endParaRPr>
          </a:p>
        </p:txBody>
      </p:sp>
      <p:sp>
        <p:nvSpPr>
          <p:cNvPr id="49" name="Google Shape;49;p1"/>
          <p:cNvSpPr txBox="1"/>
          <p:nvPr/>
        </p:nvSpPr>
        <p:spPr>
          <a:xfrm>
            <a:off x="14737633" y="8833569"/>
            <a:ext cx="2345700" cy="578100"/>
          </a:xfrm>
          <a:prstGeom prst="rect">
            <a:avLst/>
          </a:prstGeom>
          <a:noFill/>
          <a:ln>
            <a:noFill/>
          </a:ln>
        </p:spPr>
        <p:txBody>
          <a:bodyPr spcFirstLastPara="1" wrap="square" lIns="145700" tIns="72825" rIns="145700" bIns="72825" anchor="t" anchorCtr="0">
            <a:spAutoFit/>
          </a:bodyPr>
          <a:lstStyle/>
          <a:p>
            <a:pPr marL="0" marR="0" lvl="0" indent="0" algn="r" rtl="0">
              <a:spcBef>
                <a:spcPts val="0"/>
              </a:spcBef>
              <a:spcAft>
                <a:spcPts val="0"/>
              </a:spcAft>
              <a:buNone/>
            </a:pPr>
            <a:r>
              <a:rPr lang="en-GB" sz="2800" dirty="0">
                <a:solidFill>
                  <a:schemeClr val="lt1"/>
                </a:solidFill>
                <a:latin typeface="Muli" panose="00000500000000000000" pitchFamily="2" charset="0"/>
                <a:ea typeface="Calibri"/>
                <a:cs typeface="Calibri"/>
                <a:sym typeface="Calibri"/>
              </a:rPr>
              <a:t>[date]</a:t>
            </a:r>
            <a:endParaRPr sz="2800" dirty="0">
              <a:solidFill>
                <a:schemeClr val="lt1"/>
              </a:solidFill>
              <a:latin typeface="Muli" panose="00000500000000000000" pitchFamily="2" charset="0"/>
              <a:ea typeface="Calibri"/>
              <a:cs typeface="Calibri"/>
              <a:sym typeface="Calibri"/>
            </a:endParaRPr>
          </a:p>
        </p:txBody>
      </p:sp>
      <p:pic>
        <p:nvPicPr>
          <p:cNvPr id="5" name="Graphic 4">
            <a:extLst>
              <a:ext uri="{FF2B5EF4-FFF2-40B4-BE49-F238E27FC236}">
                <a16:creationId xmlns:a16="http://schemas.microsoft.com/office/drawing/2014/main" id="{9EBA6724-03D6-D2AB-F557-BBD10D1849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1331" y="875471"/>
            <a:ext cx="3303420" cy="805072"/>
          </a:xfrm>
          <a:prstGeom prst="rect">
            <a:avLst/>
          </a:prstGeom>
        </p:spPr>
      </p:pic>
      <p:pic>
        <p:nvPicPr>
          <p:cNvPr id="9" name="Graphic 8">
            <a:extLst>
              <a:ext uri="{FF2B5EF4-FFF2-40B4-BE49-F238E27FC236}">
                <a16:creationId xmlns:a16="http://schemas.microsoft.com/office/drawing/2014/main" id="{AA79DD7B-5AA2-0DF3-B3C8-B6924C99F8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7223" y="2343945"/>
            <a:ext cx="5839098" cy="40323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35"/>
        <p:cNvGrpSpPr/>
        <p:nvPr/>
      </p:nvGrpSpPr>
      <p:grpSpPr>
        <a:xfrm>
          <a:off x="0" y="0"/>
          <a:ext cx="0" cy="0"/>
          <a:chOff x="0" y="0"/>
          <a:chExt cx="0" cy="0"/>
        </a:xfrm>
      </p:grpSpPr>
      <p:pic>
        <p:nvPicPr>
          <p:cNvPr id="5" name="Picture 4">
            <a:extLst>
              <a:ext uri="{FF2B5EF4-FFF2-40B4-BE49-F238E27FC236}">
                <a16:creationId xmlns:a16="http://schemas.microsoft.com/office/drawing/2014/main" id="{6D82CDEC-5CAB-3C80-A58F-A75EB3D1F8F4}"/>
              </a:ext>
            </a:extLst>
          </p:cNvPr>
          <p:cNvPicPr>
            <a:picLocks noChangeAspect="1"/>
          </p:cNvPicPr>
          <p:nvPr/>
        </p:nvPicPr>
        <p:blipFill>
          <a:blip r:embed="rId3"/>
          <a:stretch>
            <a:fillRect/>
          </a:stretch>
        </p:blipFill>
        <p:spPr>
          <a:xfrm>
            <a:off x="0" y="9329845"/>
            <a:ext cx="14187488" cy="957155"/>
          </a:xfrm>
          <a:prstGeom prst="rect">
            <a:avLst/>
          </a:prstGeom>
        </p:spPr>
      </p:pic>
      <p:sp>
        <p:nvSpPr>
          <p:cNvPr id="137" name="Google Shape;137;gee7335e168_0_78"/>
          <p:cNvSpPr/>
          <p:nvPr/>
        </p:nvSpPr>
        <p:spPr>
          <a:xfrm>
            <a:off x="0" y="0"/>
            <a:ext cx="18288000" cy="2301000"/>
          </a:xfrm>
          <a:prstGeom prst="rect">
            <a:avLst/>
          </a:prstGeom>
          <a:solidFill>
            <a:schemeClr val="lt1"/>
          </a:solidFill>
          <a:ln>
            <a:noFill/>
          </a:ln>
          <a:effectLst>
            <a:outerShdw blurRad="500063" dist="209550" dir="4320000" algn="bl" rotWithShape="0">
              <a:srgbClr val="666666">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gee7335e168_0_78"/>
          <p:cNvSpPr txBox="1">
            <a:spLocks noGrp="1"/>
          </p:cNvSpPr>
          <p:nvPr>
            <p:ph type="title"/>
          </p:nvPr>
        </p:nvSpPr>
        <p:spPr>
          <a:xfrm>
            <a:off x="902846" y="755410"/>
            <a:ext cx="16482300" cy="790200"/>
          </a:xfrm>
          <a:prstGeom prst="rect">
            <a:avLst/>
          </a:prstGeom>
          <a:noFill/>
          <a:ln>
            <a:noFill/>
          </a:ln>
        </p:spPr>
        <p:txBody>
          <a:bodyPr spcFirstLastPara="1" wrap="square" lIns="0" tIns="20250" rIns="0" bIns="0" anchor="t" anchorCtr="0">
            <a:spAutoFit/>
          </a:bodyPr>
          <a:lstStyle/>
          <a:p>
            <a:pPr marL="25400" lvl="0" indent="0" algn="l" rtl="0">
              <a:lnSpc>
                <a:spcPct val="100000"/>
              </a:lnSpc>
              <a:spcBef>
                <a:spcPts val="0"/>
              </a:spcBef>
              <a:spcAft>
                <a:spcPts val="0"/>
              </a:spcAft>
              <a:buNone/>
            </a:pPr>
            <a:r>
              <a:rPr lang="en-GB" sz="5000" u="none" dirty="0">
                <a:solidFill>
                  <a:srgbClr val="3669A4"/>
                </a:solidFill>
                <a:latin typeface="The League" panose="00000800000000000000" pitchFamily="50" charset="0"/>
                <a:ea typeface="Calibri"/>
                <a:cs typeface="Aharoni" panose="02010803020104030203" pitchFamily="2" charset="-79"/>
                <a:sym typeface="Calibri"/>
              </a:rPr>
              <a:t>Traction</a:t>
            </a:r>
            <a:endParaRPr sz="5000" u="none" dirty="0">
              <a:solidFill>
                <a:srgbClr val="3669A4"/>
              </a:solidFill>
              <a:latin typeface="The League" panose="00000800000000000000" pitchFamily="50" charset="0"/>
              <a:ea typeface="Calibri"/>
              <a:cs typeface="Aharoni" panose="02010803020104030203" pitchFamily="2" charset="-79"/>
              <a:sym typeface="Calibri"/>
            </a:endParaRPr>
          </a:p>
        </p:txBody>
      </p:sp>
      <p:sp>
        <p:nvSpPr>
          <p:cNvPr id="138" name="Google Shape;138;gee7335e168_0_78"/>
          <p:cNvSpPr txBox="1">
            <a:spLocks noGrp="1"/>
          </p:cNvSpPr>
          <p:nvPr>
            <p:ph type="body" idx="1"/>
          </p:nvPr>
        </p:nvSpPr>
        <p:spPr>
          <a:xfrm>
            <a:off x="949600" y="3802200"/>
            <a:ext cx="9151500" cy="3244023"/>
          </a:xfrm>
          <a:prstGeom prst="rect">
            <a:avLst/>
          </a:prstGeom>
          <a:noFill/>
          <a:ln>
            <a:noFill/>
          </a:ln>
        </p:spPr>
        <p:txBody>
          <a:bodyPr spcFirstLastPara="1" wrap="square" lIns="0" tIns="20250" rIns="0" bIns="0" anchor="t" anchorCtr="0">
            <a:spAutoFit/>
          </a:bodyPr>
          <a:lstStyle/>
          <a:p>
            <a:pPr marL="0" marR="558800" lvl="0" indent="0" algn="l" rtl="0">
              <a:lnSpc>
                <a:spcPct val="141700"/>
              </a:lnSpc>
              <a:spcBef>
                <a:spcPts val="20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This is a measure of what growth you have since your launched your business idea. </a:t>
            </a:r>
            <a:endParaRPr sz="2400" dirty="0">
              <a:solidFill>
                <a:schemeClr val="tx1">
                  <a:lumMod val="75000"/>
                  <a:lumOff val="25000"/>
                </a:schemeClr>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endParaRPr sz="2400" dirty="0">
              <a:solidFill>
                <a:schemeClr val="tx1">
                  <a:lumMod val="75000"/>
                  <a:lumOff val="25000"/>
                </a:schemeClr>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You might not yet have any customers but you should still be able to provide an investor with an expectation of the demand for your product. </a:t>
            </a:r>
            <a:endParaRPr sz="2400" dirty="0">
              <a:solidFill>
                <a:schemeClr val="tx1">
                  <a:lumMod val="75000"/>
                  <a:lumOff val="25000"/>
                </a:schemeClr>
              </a:solidFill>
              <a:latin typeface="Muli" panose="00000500000000000000" pitchFamily="2" charset="0"/>
              <a:ea typeface="Calibri"/>
              <a:cs typeface="Calibri"/>
              <a:sym typeface="Calibri"/>
            </a:endParaRPr>
          </a:p>
        </p:txBody>
      </p:sp>
      <p:sp>
        <p:nvSpPr>
          <p:cNvPr id="140" name="Google Shape;140;gee7335e168_0_78"/>
          <p:cNvSpPr txBox="1">
            <a:spLocks noGrp="1"/>
          </p:cNvSpPr>
          <p:nvPr>
            <p:ph type="sldNum" idx="12"/>
          </p:nvPr>
        </p:nvSpPr>
        <p:spPr>
          <a:xfrm>
            <a:off x="949591" y="9730643"/>
            <a:ext cx="453000" cy="228600"/>
          </a:xfrm>
          <a:prstGeom prst="rect">
            <a:avLst/>
          </a:prstGeom>
          <a:noFill/>
          <a:ln>
            <a:noFill/>
          </a:ln>
        </p:spPr>
        <p:txBody>
          <a:bodyPr spcFirstLastPara="1" wrap="square" lIns="0" tIns="28325" rIns="0" bIns="0" anchor="t" anchorCtr="0">
            <a:spAutoFit/>
          </a:bodyPr>
          <a:lstStyle/>
          <a:p>
            <a:pPr marL="25400" lvl="0" indent="0" algn="l" rtl="0">
              <a:lnSpc>
                <a:spcPct val="100000"/>
              </a:lnSpc>
              <a:spcBef>
                <a:spcPts val="0"/>
              </a:spcBef>
              <a:spcAft>
                <a:spcPts val="0"/>
              </a:spcAft>
              <a:buNone/>
            </a:pPr>
            <a:r>
              <a:rPr lang="en-GB" dirty="0">
                <a:solidFill>
                  <a:schemeClr val="lt1"/>
                </a:solidFill>
                <a:latin typeface="The League" panose="00000800000000000000" pitchFamily="50" charset="0"/>
                <a:ea typeface="Calibri"/>
                <a:cs typeface="Calibri"/>
                <a:sym typeface="Calibri"/>
              </a:rPr>
              <a:t>| </a:t>
            </a:r>
            <a:fld id="{00000000-1234-1234-1234-123412341234}" type="slidenum">
              <a:rPr lang="en-GB">
                <a:solidFill>
                  <a:schemeClr val="lt1"/>
                </a:solidFill>
                <a:latin typeface="The League" panose="00000800000000000000" pitchFamily="50" charset="0"/>
                <a:ea typeface="Calibri"/>
                <a:cs typeface="Calibri"/>
                <a:sym typeface="Calibri"/>
              </a:rPr>
              <a:t>10</a:t>
            </a:fld>
            <a:r>
              <a:rPr lang="en-GB" dirty="0">
                <a:solidFill>
                  <a:schemeClr val="lt1"/>
                </a:solidFill>
                <a:latin typeface="The League" panose="00000800000000000000" pitchFamily="50" charset="0"/>
                <a:ea typeface="Calibri"/>
                <a:cs typeface="Calibri"/>
                <a:sym typeface="Calibri"/>
              </a:rPr>
              <a:t> |</a:t>
            </a:r>
            <a:endParaRPr dirty="0">
              <a:solidFill>
                <a:schemeClr val="lt1"/>
              </a:solidFill>
              <a:latin typeface="The League" panose="00000800000000000000" pitchFamily="50" charset="0"/>
              <a:ea typeface="Calibri"/>
              <a:cs typeface="Calibri"/>
              <a:sym typeface="Calibri"/>
            </a:endParaRPr>
          </a:p>
        </p:txBody>
      </p:sp>
      <p:pic>
        <p:nvPicPr>
          <p:cNvPr id="11" name="Graphic 10">
            <a:extLst>
              <a:ext uri="{FF2B5EF4-FFF2-40B4-BE49-F238E27FC236}">
                <a16:creationId xmlns:a16="http://schemas.microsoft.com/office/drawing/2014/main" id="{306969F1-E2EB-1065-B727-3EA87D1B12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5155" y="3802200"/>
            <a:ext cx="5866332" cy="3467684"/>
          </a:xfrm>
          <a:prstGeom prst="rect">
            <a:avLst/>
          </a:prstGeom>
        </p:spPr>
      </p:pic>
      <p:pic>
        <p:nvPicPr>
          <p:cNvPr id="4" name="Picture 3">
            <a:extLst>
              <a:ext uri="{FF2B5EF4-FFF2-40B4-BE49-F238E27FC236}">
                <a16:creationId xmlns:a16="http://schemas.microsoft.com/office/drawing/2014/main" id="{4F8C9F55-A670-FE3A-2292-86E59BBAE59E}"/>
              </a:ext>
            </a:extLst>
          </p:cNvPr>
          <p:cNvPicPr>
            <a:picLocks noChangeAspect="1"/>
          </p:cNvPicPr>
          <p:nvPr/>
        </p:nvPicPr>
        <p:blipFill>
          <a:blip r:embed="rId6"/>
          <a:stretch>
            <a:fillRect/>
          </a:stretch>
        </p:blipFill>
        <p:spPr>
          <a:xfrm>
            <a:off x="14879903" y="9401656"/>
            <a:ext cx="2584345" cy="6293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46"/>
        <p:cNvGrpSpPr/>
        <p:nvPr/>
      </p:nvGrpSpPr>
      <p:grpSpPr>
        <a:xfrm>
          <a:off x="0" y="0"/>
          <a:ext cx="0" cy="0"/>
          <a:chOff x="0" y="0"/>
          <a:chExt cx="0" cy="0"/>
        </a:xfrm>
      </p:grpSpPr>
      <p:pic>
        <p:nvPicPr>
          <p:cNvPr id="6" name="Picture 5">
            <a:extLst>
              <a:ext uri="{FF2B5EF4-FFF2-40B4-BE49-F238E27FC236}">
                <a16:creationId xmlns:a16="http://schemas.microsoft.com/office/drawing/2014/main" id="{09B0EE30-488D-A9A1-F93E-0057AE3793CE}"/>
              </a:ext>
            </a:extLst>
          </p:cNvPr>
          <p:cNvPicPr>
            <a:picLocks noChangeAspect="1"/>
          </p:cNvPicPr>
          <p:nvPr/>
        </p:nvPicPr>
        <p:blipFill>
          <a:blip r:embed="rId3"/>
          <a:stretch>
            <a:fillRect/>
          </a:stretch>
        </p:blipFill>
        <p:spPr>
          <a:xfrm>
            <a:off x="0" y="9329845"/>
            <a:ext cx="14187488" cy="957155"/>
          </a:xfrm>
          <a:prstGeom prst="rect">
            <a:avLst/>
          </a:prstGeom>
        </p:spPr>
      </p:pic>
      <p:sp>
        <p:nvSpPr>
          <p:cNvPr id="147" name="Google Shape;147;gee7335e168_0_86"/>
          <p:cNvSpPr/>
          <p:nvPr/>
        </p:nvSpPr>
        <p:spPr>
          <a:xfrm>
            <a:off x="0" y="0"/>
            <a:ext cx="18288000" cy="2301000"/>
          </a:xfrm>
          <a:prstGeom prst="rect">
            <a:avLst/>
          </a:prstGeom>
          <a:solidFill>
            <a:schemeClr val="lt1"/>
          </a:solidFill>
          <a:ln>
            <a:noFill/>
          </a:ln>
          <a:effectLst>
            <a:outerShdw blurRad="500063" dist="209550" dir="4320000" algn="bl" rotWithShape="0">
              <a:srgbClr val="666666">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ee7335e168_0_86"/>
          <p:cNvSpPr txBox="1">
            <a:spLocks noGrp="1"/>
          </p:cNvSpPr>
          <p:nvPr>
            <p:ph type="title"/>
          </p:nvPr>
        </p:nvSpPr>
        <p:spPr>
          <a:xfrm>
            <a:off x="902846" y="755410"/>
            <a:ext cx="16482300" cy="790200"/>
          </a:xfrm>
          <a:prstGeom prst="rect">
            <a:avLst/>
          </a:prstGeom>
          <a:noFill/>
          <a:ln>
            <a:noFill/>
          </a:ln>
        </p:spPr>
        <p:txBody>
          <a:bodyPr spcFirstLastPara="1" wrap="square" lIns="0" tIns="20250" rIns="0" bIns="0" anchor="t" anchorCtr="0">
            <a:spAutoFit/>
          </a:bodyPr>
          <a:lstStyle/>
          <a:p>
            <a:pPr marL="25400" lvl="0" indent="0" algn="l" rtl="0">
              <a:lnSpc>
                <a:spcPct val="100000"/>
              </a:lnSpc>
              <a:spcBef>
                <a:spcPts val="0"/>
              </a:spcBef>
              <a:spcAft>
                <a:spcPts val="0"/>
              </a:spcAft>
              <a:buNone/>
            </a:pPr>
            <a:r>
              <a:rPr lang="en-GB" sz="5000" u="none" dirty="0">
                <a:solidFill>
                  <a:srgbClr val="3669A4"/>
                </a:solidFill>
                <a:latin typeface="The League" panose="00000800000000000000" pitchFamily="50" charset="0"/>
                <a:ea typeface="Calibri"/>
                <a:cs typeface="Aharoni" panose="02010803020104030203" pitchFamily="2" charset="-79"/>
                <a:sym typeface="Calibri"/>
              </a:rPr>
              <a:t>The Business </a:t>
            </a:r>
            <a:r>
              <a:rPr lang="en-GB" sz="5000" u="none" dirty="0">
                <a:solidFill>
                  <a:srgbClr val="43C2F5"/>
                </a:solidFill>
                <a:latin typeface="The League" panose="00000800000000000000" pitchFamily="50" charset="0"/>
                <a:ea typeface="Calibri"/>
                <a:cs typeface="Aharoni" panose="02010803020104030203" pitchFamily="2" charset="-79"/>
                <a:sym typeface="Calibri"/>
              </a:rPr>
              <a:t>Model</a:t>
            </a:r>
            <a:endParaRPr sz="5000" u="none" dirty="0">
              <a:solidFill>
                <a:srgbClr val="43C2F5"/>
              </a:solidFill>
              <a:latin typeface="The League" panose="00000800000000000000" pitchFamily="50" charset="0"/>
              <a:ea typeface="Calibri"/>
              <a:cs typeface="Aharoni" panose="02010803020104030203" pitchFamily="2" charset="-79"/>
              <a:sym typeface="Calibri"/>
            </a:endParaRPr>
          </a:p>
        </p:txBody>
      </p:sp>
      <p:sp>
        <p:nvSpPr>
          <p:cNvPr id="148" name="Google Shape;148;gee7335e168_0_86"/>
          <p:cNvSpPr txBox="1">
            <a:spLocks noGrp="1"/>
          </p:cNvSpPr>
          <p:nvPr>
            <p:ph type="body" idx="1"/>
          </p:nvPr>
        </p:nvSpPr>
        <p:spPr>
          <a:xfrm>
            <a:off x="949600" y="3802200"/>
            <a:ext cx="8625474" cy="3244023"/>
          </a:xfrm>
          <a:prstGeom prst="rect">
            <a:avLst/>
          </a:prstGeom>
          <a:noFill/>
          <a:ln>
            <a:noFill/>
          </a:ln>
        </p:spPr>
        <p:txBody>
          <a:bodyPr spcFirstLastPara="1" wrap="square" lIns="0" tIns="20250" rIns="0" bIns="0" anchor="t" anchorCtr="0">
            <a:spAutoFit/>
          </a:bodyPr>
          <a:lstStyle/>
          <a:p>
            <a:pPr marL="0" marR="558800" lvl="0" indent="0" algn="l" rtl="0">
              <a:lnSpc>
                <a:spcPct val="141700"/>
              </a:lnSpc>
              <a:spcBef>
                <a:spcPts val="200"/>
              </a:spcBef>
              <a:spcAft>
                <a:spcPts val="0"/>
              </a:spcAft>
              <a:buNone/>
            </a:pPr>
            <a:r>
              <a:rPr lang="en-GB" sz="2400" b="1" dirty="0">
                <a:solidFill>
                  <a:schemeClr val="tx1">
                    <a:lumMod val="75000"/>
                    <a:lumOff val="25000"/>
                  </a:schemeClr>
                </a:solidFill>
                <a:latin typeface="Muli" panose="00000500000000000000" pitchFamily="2" charset="0"/>
                <a:ea typeface="Calibri"/>
                <a:cs typeface="Calibri"/>
                <a:sym typeface="Calibri"/>
              </a:rPr>
              <a:t>Investors are going to pay special attention to this part of the presentation. </a:t>
            </a:r>
            <a:endParaRPr sz="2400" b="1" dirty="0">
              <a:solidFill>
                <a:schemeClr val="tx1">
                  <a:lumMod val="75000"/>
                  <a:lumOff val="25000"/>
                </a:schemeClr>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endParaRPr sz="2400" dirty="0">
              <a:solidFill>
                <a:schemeClr val="tx1">
                  <a:lumMod val="75000"/>
                  <a:lumOff val="25000"/>
                </a:schemeClr>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They want to know what revenue you are forecasting and what the level of sales will look like in the future months and years. </a:t>
            </a:r>
            <a:endParaRPr sz="2400" dirty="0">
              <a:solidFill>
                <a:schemeClr val="tx1">
                  <a:lumMod val="75000"/>
                  <a:lumOff val="25000"/>
                </a:schemeClr>
              </a:solidFill>
              <a:latin typeface="Muli" panose="00000500000000000000" pitchFamily="2" charset="0"/>
              <a:ea typeface="Calibri"/>
              <a:cs typeface="Calibri"/>
              <a:sym typeface="Calibri"/>
            </a:endParaRPr>
          </a:p>
        </p:txBody>
      </p:sp>
      <p:sp>
        <p:nvSpPr>
          <p:cNvPr id="150" name="Google Shape;150;gee7335e168_0_86"/>
          <p:cNvSpPr txBox="1">
            <a:spLocks noGrp="1"/>
          </p:cNvSpPr>
          <p:nvPr>
            <p:ph type="sldNum" idx="12"/>
          </p:nvPr>
        </p:nvSpPr>
        <p:spPr>
          <a:xfrm>
            <a:off x="949591" y="9730643"/>
            <a:ext cx="453000" cy="228600"/>
          </a:xfrm>
          <a:prstGeom prst="rect">
            <a:avLst/>
          </a:prstGeom>
          <a:noFill/>
          <a:ln>
            <a:noFill/>
          </a:ln>
        </p:spPr>
        <p:txBody>
          <a:bodyPr spcFirstLastPara="1" wrap="square" lIns="0" tIns="28325" rIns="0" bIns="0" anchor="t" anchorCtr="0">
            <a:spAutoFit/>
          </a:bodyPr>
          <a:lstStyle/>
          <a:p>
            <a:pPr marL="25400" lvl="0" indent="0" algn="l" rtl="0">
              <a:lnSpc>
                <a:spcPct val="100000"/>
              </a:lnSpc>
              <a:spcBef>
                <a:spcPts val="0"/>
              </a:spcBef>
              <a:spcAft>
                <a:spcPts val="0"/>
              </a:spcAft>
              <a:buNone/>
            </a:pPr>
            <a:r>
              <a:rPr lang="en-GB" dirty="0">
                <a:solidFill>
                  <a:schemeClr val="lt1"/>
                </a:solidFill>
                <a:latin typeface="The League" panose="00000800000000000000" pitchFamily="50" charset="0"/>
                <a:ea typeface="Calibri"/>
                <a:cs typeface="Calibri"/>
                <a:sym typeface="Calibri"/>
              </a:rPr>
              <a:t>| </a:t>
            </a:r>
            <a:fld id="{00000000-1234-1234-1234-123412341234}" type="slidenum">
              <a:rPr lang="en-GB">
                <a:solidFill>
                  <a:schemeClr val="lt1"/>
                </a:solidFill>
                <a:latin typeface="The League" panose="00000800000000000000" pitchFamily="50" charset="0"/>
                <a:ea typeface="Calibri"/>
                <a:cs typeface="Calibri"/>
                <a:sym typeface="Calibri"/>
              </a:rPr>
              <a:t>11</a:t>
            </a:fld>
            <a:r>
              <a:rPr lang="en-GB" dirty="0">
                <a:solidFill>
                  <a:schemeClr val="lt1"/>
                </a:solidFill>
                <a:latin typeface="The League" panose="00000800000000000000" pitchFamily="50" charset="0"/>
                <a:ea typeface="Calibri"/>
                <a:cs typeface="Calibri"/>
                <a:sym typeface="Calibri"/>
              </a:rPr>
              <a:t> |</a:t>
            </a:r>
            <a:endParaRPr dirty="0">
              <a:solidFill>
                <a:schemeClr val="lt1"/>
              </a:solidFill>
              <a:latin typeface="The League" panose="00000800000000000000" pitchFamily="50" charset="0"/>
              <a:ea typeface="Calibri"/>
              <a:cs typeface="Calibri"/>
              <a:sym typeface="Calibri"/>
            </a:endParaRPr>
          </a:p>
        </p:txBody>
      </p:sp>
      <p:pic>
        <p:nvPicPr>
          <p:cNvPr id="3" name="Picture 2">
            <a:extLst>
              <a:ext uri="{FF2B5EF4-FFF2-40B4-BE49-F238E27FC236}">
                <a16:creationId xmlns:a16="http://schemas.microsoft.com/office/drawing/2014/main" id="{2668EA6F-F995-1706-E05A-A89568A0212D}"/>
              </a:ext>
            </a:extLst>
          </p:cNvPr>
          <p:cNvPicPr>
            <a:picLocks noChangeAspect="1"/>
          </p:cNvPicPr>
          <p:nvPr/>
        </p:nvPicPr>
        <p:blipFill>
          <a:blip r:embed="rId4"/>
          <a:stretch>
            <a:fillRect/>
          </a:stretch>
        </p:blipFill>
        <p:spPr>
          <a:xfrm>
            <a:off x="11301663" y="3970225"/>
            <a:ext cx="4962574" cy="3432345"/>
          </a:xfrm>
          <a:prstGeom prst="rect">
            <a:avLst/>
          </a:prstGeom>
        </p:spPr>
      </p:pic>
      <p:pic>
        <p:nvPicPr>
          <p:cNvPr id="5" name="Picture 4">
            <a:extLst>
              <a:ext uri="{FF2B5EF4-FFF2-40B4-BE49-F238E27FC236}">
                <a16:creationId xmlns:a16="http://schemas.microsoft.com/office/drawing/2014/main" id="{D1E43927-0E57-1064-9745-0362169D52C6}"/>
              </a:ext>
            </a:extLst>
          </p:cNvPr>
          <p:cNvPicPr>
            <a:picLocks noChangeAspect="1"/>
          </p:cNvPicPr>
          <p:nvPr/>
        </p:nvPicPr>
        <p:blipFill>
          <a:blip r:embed="rId5"/>
          <a:stretch>
            <a:fillRect/>
          </a:stretch>
        </p:blipFill>
        <p:spPr>
          <a:xfrm>
            <a:off x="14879903" y="9401656"/>
            <a:ext cx="2584345" cy="6293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57"/>
        <p:cNvGrpSpPr/>
        <p:nvPr/>
      </p:nvGrpSpPr>
      <p:grpSpPr>
        <a:xfrm>
          <a:off x="0" y="0"/>
          <a:ext cx="0" cy="0"/>
          <a:chOff x="0" y="0"/>
          <a:chExt cx="0" cy="0"/>
        </a:xfrm>
      </p:grpSpPr>
      <p:pic>
        <p:nvPicPr>
          <p:cNvPr id="6" name="Picture 5">
            <a:extLst>
              <a:ext uri="{FF2B5EF4-FFF2-40B4-BE49-F238E27FC236}">
                <a16:creationId xmlns:a16="http://schemas.microsoft.com/office/drawing/2014/main" id="{DD933200-9263-7F64-49A6-F98C65175851}"/>
              </a:ext>
            </a:extLst>
          </p:cNvPr>
          <p:cNvPicPr>
            <a:picLocks noChangeAspect="1"/>
          </p:cNvPicPr>
          <p:nvPr/>
        </p:nvPicPr>
        <p:blipFill>
          <a:blip r:embed="rId3"/>
          <a:stretch>
            <a:fillRect/>
          </a:stretch>
        </p:blipFill>
        <p:spPr>
          <a:xfrm>
            <a:off x="0" y="9329845"/>
            <a:ext cx="14187488" cy="957155"/>
          </a:xfrm>
          <a:prstGeom prst="rect">
            <a:avLst/>
          </a:prstGeom>
        </p:spPr>
      </p:pic>
      <p:sp>
        <p:nvSpPr>
          <p:cNvPr id="158" name="Google Shape;158;gee7335e168_0_94"/>
          <p:cNvSpPr/>
          <p:nvPr/>
        </p:nvSpPr>
        <p:spPr>
          <a:xfrm>
            <a:off x="0" y="0"/>
            <a:ext cx="18288000" cy="2301000"/>
          </a:xfrm>
          <a:prstGeom prst="rect">
            <a:avLst/>
          </a:prstGeom>
          <a:solidFill>
            <a:schemeClr val="lt1"/>
          </a:solidFill>
          <a:ln>
            <a:noFill/>
          </a:ln>
          <a:effectLst>
            <a:outerShdw blurRad="500063" dist="209550" dir="4320000" algn="bl" rotWithShape="0">
              <a:srgbClr val="666666">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ee7335e168_0_94"/>
          <p:cNvSpPr txBox="1">
            <a:spLocks noGrp="1"/>
          </p:cNvSpPr>
          <p:nvPr>
            <p:ph type="title"/>
          </p:nvPr>
        </p:nvSpPr>
        <p:spPr>
          <a:xfrm>
            <a:off x="902846" y="755410"/>
            <a:ext cx="16482300" cy="790200"/>
          </a:xfrm>
          <a:prstGeom prst="rect">
            <a:avLst/>
          </a:prstGeom>
          <a:noFill/>
          <a:ln>
            <a:noFill/>
          </a:ln>
        </p:spPr>
        <p:txBody>
          <a:bodyPr spcFirstLastPara="1" wrap="square" lIns="0" tIns="20250" rIns="0" bIns="0" anchor="t" anchorCtr="0">
            <a:spAutoFit/>
          </a:bodyPr>
          <a:lstStyle/>
          <a:p>
            <a:pPr marL="25400" lvl="0" indent="0" algn="l" rtl="0">
              <a:lnSpc>
                <a:spcPct val="100000"/>
              </a:lnSpc>
              <a:spcBef>
                <a:spcPts val="0"/>
              </a:spcBef>
              <a:spcAft>
                <a:spcPts val="0"/>
              </a:spcAft>
              <a:buNone/>
            </a:pPr>
            <a:r>
              <a:rPr lang="en-GB" sz="5000" u="none" dirty="0">
                <a:solidFill>
                  <a:srgbClr val="3669A4"/>
                </a:solidFill>
                <a:latin typeface="The League" panose="00000800000000000000" pitchFamily="50" charset="0"/>
                <a:ea typeface="Calibri"/>
                <a:cs typeface="Aharoni" panose="02010803020104030203" pitchFamily="2" charset="-79"/>
                <a:sym typeface="Calibri"/>
              </a:rPr>
              <a:t>Investment</a:t>
            </a:r>
            <a:endParaRPr sz="5000" u="none" dirty="0">
              <a:solidFill>
                <a:srgbClr val="3669A4"/>
              </a:solidFill>
              <a:latin typeface="The League" panose="00000800000000000000" pitchFamily="50" charset="0"/>
              <a:ea typeface="Calibri"/>
              <a:cs typeface="Aharoni" panose="02010803020104030203" pitchFamily="2" charset="-79"/>
              <a:sym typeface="Calibri"/>
            </a:endParaRPr>
          </a:p>
        </p:txBody>
      </p:sp>
      <p:sp>
        <p:nvSpPr>
          <p:cNvPr id="159" name="Google Shape;159;gee7335e168_0_94"/>
          <p:cNvSpPr txBox="1">
            <a:spLocks noGrp="1"/>
          </p:cNvSpPr>
          <p:nvPr>
            <p:ph type="body" idx="1"/>
          </p:nvPr>
        </p:nvSpPr>
        <p:spPr>
          <a:xfrm>
            <a:off x="902845" y="3263528"/>
            <a:ext cx="9294099" cy="4083098"/>
          </a:xfrm>
          <a:prstGeom prst="rect">
            <a:avLst/>
          </a:prstGeom>
          <a:noFill/>
          <a:ln>
            <a:noFill/>
          </a:ln>
        </p:spPr>
        <p:txBody>
          <a:bodyPr spcFirstLastPara="1" wrap="square" lIns="0" tIns="20250" rIns="0" bIns="0" anchor="t" anchorCtr="0">
            <a:spAutoFit/>
          </a:bodyPr>
          <a:lstStyle/>
          <a:p>
            <a:pPr marL="0" lvl="0" indent="0" algn="l" rtl="0">
              <a:spcBef>
                <a:spcPts val="0"/>
              </a:spcBef>
              <a:spcAft>
                <a:spcPts val="0"/>
              </a:spcAft>
              <a:buNone/>
            </a:pPr>
            <a:r>
              <a:rPr lang="en-GB" sz="2400" b="1" dirty="0">
                <a:solidFill>
                  <a:schemeClr val="tx1">
                    <a:lumMod val="75000"/>
                    <a:lumOff val="25000"/>
                  </a:schemeClr>
                </a:solidFill>
                <a:latin typeface="Muli" panose="00000500000000000000" pitchFamily="2" charset="0"/>
                <a:ea typeface="Calibri"/>
                <a:cs typeface="Calibri"/>
                <a:sym typeface="Calibri"/>
              </a:rPr>
              <a:t>What level of investment do you already have and who has invested? </a:t>
            </a:r>
            <a:endParaRPr sz="2400" b="1" dirty="0">
              <a:solidFill>
                <a:schemeClr val="tx1">
                  <a:lumMod val="75000"/>
                  <a:lumOff val="25000"/>
                </a:schemeClr>
              </a:solidFill>
              <a:latin typeface="Muli" panose="00000500000000000000" pitchFamily="2" charset="0"/>
              <a:ea typeface="Calibri"/>
              <a:cs typeface="Calibri"/>
              <a:sym typeface="Calibri"/>
            </a:endParaRPr>
          </a:p>
          <a:p>
            <a:pPr marL="0" lvl="0" indent="0" algn="l" rtl="0">
              <a:spcBef>
                <a:spcPts val="0"/>
              </a:spcBef>
              <a:spcAft>
                <a:spcPts val="0"/>
              </a:spcAft>
              <a:buNone/>
            </a:pPr>
            <a:endParaRPr sz="2400" dirty="0">
              <a:solidFill>
                <a:schemeClr val="tx1">
                  <a:lumMod val="75000"/>
                  <a:lumOff val="25000"/>
                </a:schemeClr>
              </a:solidFill>
              <a:latin typeface="Muli" panose="00000500000000000000" pitchFamily="2" charset="0"/>
              <a:ea typeface="Calibri"/>
              <a:cs typeface="Calibri"/>
              <a:sym typeface="Calibri"/>
            </a:endParaRPr>
          </a:p>
          <a:p>
            <a:pPr marL="0" lvl="0" indent="0" algn="l" rtl="0">
              <a:spcBef>
                <a:spcPts val="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If you have already secured funding from other sources, then make sure you list it here. Investors are encouraged by others individuals and companies that have backed a likely winner. </a:t>
            </a:r>
            <a:endParaRPr sz="2400" dirty="0">
              <a:solidFill>
                <a:schemeClr val="tx1">
                  <a:lumMod val="75000"/>
                  <a:lumOff val="25000"/>
                </a:schemeClr>
              </a:solidFill>
              <a:latin typeface="Muli" panose="00000500000000000000" pitchFamily="2" charset="0"/>
              <a:ea typeface="Calibri"/>
              <a:cs typeface="Calibri"/>
              <a:sym typeface="Calibri"/>
            </a:endParaRPr>
          </a:p>
          <a:p>
            <a:pPr marL="0" lvl="0" indent="0" algn="l" rtl="0">
              <a:spcBef>
                <a:spcPts val="0"/>
              </a:spcBef>
              <a:spcAft>
                <a:spcPts val="0"/>
              </a:spcAft>
              <a:buNone/>
            </a:pPr>
            <a:endParaRPr sz="2400" dirty="0">
              <a:solidFill>
                <a:schemeClr val="tx1">
                  <a:lumMod val="75000"/>
                  <a:lumOff val="25000"/>
                </a:schemeClr>
              </a:solidFill>
              <a:latin typeface="Muli" panose="00000500000000000000" pitchFamily="2" charset="0"/>
              <a:ea typeface="Calibri"/>
              <a:cs typeface="Calibri"/>
              <a:sym typeface="Calibri"/>
            </a:endParaRPr>
          </a:p>
          <a:p>
            <a:pPr marL="0" lvl="0" indent="0" algn="l" rtl="0">
              <a:spcBef>
                <a:spcPts val="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You will also need to list what investment you are looking for and what you plan to do with it. It doesn't have to be an extensive spreadsheet of itemised categories, but you do need to set out a general plan. </a:t>
            </a:r>
            <a:endParaRPr sz="2400" b="1" dirty="0">
              <a:solidFill>
                <a:schemeClr val="tx1">
                  <a:lumMod val="75000"/>
                  <a:lumOff val="25000"/>
                </a:schemeClr>
              </a:solidFill>
              <a:latin typeface="Muli" panose="00000500000000000000" pitchFamily="2" charset="0"/>
              <a:ea typeface="Calibri"/>
              <a:cs typeface="Calibri"/>
              <a:sym typeface="Calibri"/>
            </a:endParaRPr>
          </a:p>
        </p:txBody>
      </p:sp>
      <p:sp>
        <p:nvSpPr>
          <p:cNvPr id="161" name="Google Shape;161;gee7335e168_0_94"/>
          <p:cNvSpPr txBox="1">
            <a:spLocks noGrp="1"/>
          </p:cNvSpPr>
          <p:nvPr>
            <p:ph type="sldNum" idx="12"/>
          </p:nvPr>
        </p:nvSpPr>
        <p:spPr>
          <a:xfrm>
            <a:off x="949591" y="9730643"/>
            <a:ext cx="453000" cy="228600"/>
          </a:xfrm>
          <a:prstGeom prst="rect">
            <a:avLst/>
          </a:prstGeom>
          <a:noFill/>
          <a:ln>
            <a:noFill/>
          </a:ln>
        </p:spPr>
        <p:txBody>
          <a:bodyPr spcFirstLastPara="1" wrap="square" lIns="0" tIns="28325" rIns="0" bIns="0" anchor="t" anchorCtr="0">
            <a:spAutoFit/>
          </a:bodyPr>
          <a:lstStyle/>
          <a:p>
            <a:pPr marL="25400" lvl="0" indent="0" algn="l" rtl="0">
              <a:lnSpc>
                <a:spcPct val="100000"/>
              </a:lnSpc>
              <a:spcBef>
                <a:spcPts val="0"/>
              </a:spcBef>
              <a:spcAft>
                <a:spcPts val="0"/>
              </a:spcAft>
              <a:buNone/>
            </a:pPr>
            <a:r>
              <a:rPr lang="en-GB" dirty="0">
                <a:solidFill>
                  <a:schemeClr val="lt1"/>
                </a:solidFill>
                <a:latin typeface="The League" panose="00000800000000000000" pitchFamily="50" charset="0"/>
                <a:ea typeface="Calibri"/>
                <a:cs typeface="Calibri"/>
                <a:sym typeface="Calibri"/>
              </a:rPr>
              <a:t>| </a:t>
            </a:r>
            <a:fld id="{00000000-1234-1234-1234-123412341234}" type="slidenum">
              <a:rPr lang="en-GB">
                <a:solidFill>
                  <a:schemeClr val="lt1"/>
                </a:solidFill>
                <a:latin typeface="The League" panose="00000800000000000000" pitchFamily="50" charset="0"/>
                <a:ea typeface="Calibri"/>
                <a:cs typeface="Calibri"/>
                <a:sym typeface="Calibri"/>
              </a:rPr>
              <a:t>12</a:t>
            </a:fld>
            <a:r>
              <a:rPr lang="en-GB" dirty="0">
                <a:solidFill>
                  <a:schemeClr val="lt1"/>
                </a:solidFill>
                <a:latin typeface="The League" panose="00000800000000000000" pitchFamily="50" charset="0"/>
                <a:ea typeface="Calibri"/>
                <a:cs typeface="Calibri"/>
                <a:sym typeface="Calibri"/>
              </a:rPr>
              <a:t> |</a:t>
            </a:r>
            <a:endParaRPr dirty="0">
              <a:solidFill>
                <a:schemeClr val="lt1"/>
              </a:solidFill>
              <a:latin typeface="The League" panose="00000800000000000000" pitchFamily="50" charset="0"/>
              <a:ea typeface="Calibri"/>
              <a:cs typeface="Calibri"/>
              <a:sym typeface="Calibri"/>
            </a:endParaRPr>
          </a:p>
        </p:txBody>
      </p:sp>
      <p:pic>
        <p:nvPicPr>
          <p:cNvPr id="4" name="Graphic 3">
            <a:extLst>
              <a:ext uri="{FF2B5EF4-FFF2-40B4-BE49-F238E27FC236}">
                <a16:creationId xmlns:a16="http://schemas.microsoft.com/office/drawing/2014/main" id="{A2305027-75F3-EEA2-6ECA-FBF75AD4D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03875" y="3665116"/>
            <a:ext cx="5680826" cy="3939259"/>
          </a:xfrm>
          <a:prstGeom prst="rect">
            <a:avLst/>
          </a:prstGeom>
        </p:spPr>
      </p:pic>
      <p:pic>
        <p:nvPicPr>
          <p:cNvPr id="5" name="Picture 4">
            <a:extLst>
              <a:ext uri="{FF2B5EF4-FFF2-40B4-BE49-F238E27FC236}">
                <a16:creationId xmlns:a16="http://schemas.microsoft.com/office/drawing/2014/main" id="{FBD5B06E-842F-50BA-BCEE-DA1AAA4A2920}"/>
              </a:ext>
            </a:extLst>
          </p:cNvPr>
          <p:cNvPicPr>
            <a:picLocks noChangeAspect="1"/>
          </p:cNvPicPr>
          <p:nvPr/>
        </p:nvPicPr>
        <p:blipFill>
          <a:blip r:embed="rId6"/>
          <a:stretch>
            <a:fillRect/>
          </a:stretch>
        </p:blipFill>
        <p:spPr>
          <a:xfrm>
            <a:off x="14879903" y="9401656"/>
            <a:ext cx="2584345" cy="6293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68"/>
        <p:cNvGrpSpPr/>
        <p:nvPr/>
      </p:nvGrpSpPr>
      <p:grpSpPr>
        <a:xfrm>
          <a:off x="0" y="0"/>
          <a:ext cx="0" cy="0"/>
          <a:chOff x="0" y="0"/>
          <a:chExt cx="0" cy="0"/>
        </a:xfrm>
      </p:grpSpPr>
      <p:pic>
        <p:nvPicPr>
          <p:cNvPr id="12" name="Picture 11">
            <a:extLst>
              <a:ext uri="{FF2B5EF4-FFF2-40B4-BE49-F238E27FC236}">
                <a16:creationId xmlns:a16="http://schemas.microsoft.com/office/drawing/2014/main" id="{09C9350D-AF84-9D7E-09C4-A9F48FBDCD28}"/>
              </a:ext>
            </a:extLst>
          </p:cNvPr>
          <p:cNvPicPr>
            <a:picLocks noChangeAspect="1"/>
          </p:cNvPicPr>
          <p:nvPr/>
        </p:nvPicPr>
        <p:blipFill>
          <a:blip r:embed="rId3"/>
          <a:stretch>
            <a:fillRect/>
          </a:stretch>
        </p:blipFill>
        <p:spPr>
          <a:xfrm>
            <a:off x="14879903" y="9401656"/>
            <a:ext cx="2584345" cy="629398"/>
          </a:xfrm>
          <a:prstGeom prst="rect">
            <a:avLst/>
          </a:prstGeom>
        </p:spPr>
      </p:pic>
      <p:pic>
        <p:nvPicPr>
          <p:cNvPr id="13" name="Picture 12">
            <a:extLst>
              <a:ext uri="{FF2B5EF4-FFF2-40B4-BE49-F238E27FC236}">
                <a16:creationId xmlns:a16="http://schemas.microsoft.com/office/drawing/2014/main" id="{5B5536D9-94C9-3E07-044F-1478A783AA0A}"/>
              </a:ext>
            </a:extLst>
          </p:cNvPr>
          <p:cNvPicPr>
            <a:picLocks noChangeAspect="1"/>
          </p:cNvPicPr>
          <p:nvPr/>
        </p:nvPicPr>
        <p:blipFill>
          <a:blip r:embed="rId4"/>
          <a:stretch>
            <a:fillRect/>
          </a:stretch>
        </p:blipFill>
        <p:spPr>
          <a:xfrm>
            <a:off x="0" y="9329845"/>
            <a:ext cx="14187488" cy="957155"/>
          </a:xfrm>
          <a:prstGeom prst="rect">
            <a:avLst/>
          </a:prstGeom>
        </p:spPr>
      </p:pic>
      <p:sp>
        <p:nvSpPr>
          <p:cNvPr id="170" name="Google Shape;170;gee7335e168_0_102"/>
          <p:cNvSpPr/>
          <p:nvPr/>
        </p:nvSpPr>
        <p:spPr>
          <a:xfrm>
            <a:off x="0" y="0"/>
            <a:ext cx="18288000" cy="2301000"/>
          </a:xfrm>
          <a:prstGeom prst="rect">
            <a:avLst/>
          </a:prstGeom>
          <a:solidFill>
            <a:schemeClr val="lt1"/>
          </a:solidFill>
          <a:ln>
            <a:noFill/>
          </a:ln>
          <a:effectLst>
            <a:outerShdw blurRad="500063" dist="209550" dir="4320000" algn="bl" rotWithShape="0">
              <a:srgbClr val="666666">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gee7335e168_0_102"/>
          <p:cNvSpPr txBox="1">
            <a:spLocks noGrp="1"/>
          </p:cNvSpPr>
          <p:nvPr>
            <p:ph type="title"/>
          </p:nvPr>
        </p:nvSpPr>
        <p:spPr>
          <a:xfrm>
            <a:off x="902846" y="755410"/>
            <a:ext cx="16482300" cy="790200"/>
          </a:xfrm>
          <a:prstGeom prst="rect">
            <a:avLst/>
          </a:prstGeom>
          <a:noFill/>
          <a:ln>
            <a:noFill/>
          </a:ln>
        </p:spPr>
        <p:txBody>
          <a:bodyPr spcFirstLastPara="1" wrap="square" lIns="0" tIns="20250" rIns="0" bIns="0" anchor="t" anchorCtr="0">
            <a:spAutoFit/>
          </a:bodyPr>
          <a:lstStyle/>
          <a:p>
            <a:pPr marL="25400" lvl="0" indent="0" algn="l" rtl="0">
              <a:lnSpc>
                <a:spcPct val="100000"/>
              </a:lnSpc>
              <a:spcBef>
                <a:spcPts val="0"/>
              </a:spcBef>
              <a:spcAft>
                <a:spcPts val="0"/>
              </a:spcAft>
              <a:buNone/>
            </a:pPr>
            <a:r>
              <a:rPr lang="en-GB" sz="5000" u="none" dirty="0">
                <a:solidFill>
                  <a:srgbClr val="3669A4"/>
                </a:solidFill>
                <a:latin typeface="The League" panose="00000800000000000000" pitchFamily="50" charset="0"/>
                <a:ea typeface="Calibri"/>
                <a:cs typeface="Aharoni" panose="02010803020104030203" pitchFamily="2" charset="-79"/>
                <a:sym typeface="Calibri"/>
              </a:rPr>
              <a:t>Meet</a:t>
            </a:r>
            <a:r>
              <a:rPr lang="en-GB" sz="5000" u="none" dirty="0">
                <a:solidFill>
                  <a:schemeClr val="dk1"/>
                </a:solidFill>
                <a:latin typeface="The League" panose="00000800000000000000" pitchFamily="50" charset="0"/>
                <a:ea typeface="Calibri"/>
                <a:cs typeface="Aharoni" panose="02010803020104030203" pitchFamily="2" charset="-79"/>
                <a:sym typeface="Calibri"/>
              </a:rPr>
              <a:t> </a:t>
            </a:r>
            <a:r>
              <a:rPr lang="en-GB" sz="5000" u="none" dirty="0">
                <a:solidFill>
                  <a:srgbClr val="43C2F5"/>
                </a:solidFill>
                <a:latin typeface="The League" panose="00000800000000000000" pitchFamily="50" charset="0"/>
                <a:ea typeface="Calibri"/>
                <a:cs typeface="Aharoni" panose="02010803020104030203" pitchFamily="2" charset="-79"/>
                <a:sym typeface="Calibri"/>
              </a:rPr>
              <a:t>The Team</a:t>
            </a:r>
            <a:endParaRPr sz="5000" u="none" dirty="0">
              <a:solidFill>
                <a:srgbClr val="43C2F5"/>
              </a:solidFill>
              <a:latin typeface="The League" panose="00000800000000000000" pitchFamily="50" charset="0"/>
              <a:ea typeface="Calibri"/>
              <a:cs typeface="Aharoni" panose="02010803020104030203" pitchFamily="2" charset="-79"/>
              <a:sym typeface="Calibri"/>
            </a:endParaRPr>
          </a:p>
        </p:txBody>
      </p:sp>
      <p:sp>
        <p:nvSpPr>
          <p:cNvPr id="171" name="Google Shape;171;gee7335e168_0_102"/>
          <p:cNvSpPr txBox="1">
            <a:spLocks noGrp="1"/>
          </p:cNvSpPr>
          <p:nvPr>
            <p:ph type="body" idx="1"/>
          </p:nvPr>
        </p:nvSpPr>
        <p:spPr>
          <a:xfrm>
            <a:off x="949600" y="3802200"/>
            <a:ext cx="9344327" cy="3344435"/>
          </a:xfrm>
          <a:prstGeom prst="rect">
            <a:avLst/>
          </a:prstGeom>
          <a:noFill/>
          <a:ln>
            <a:noFill/>
          </a:ln>
        </p:spPr>
        <p:txBody>
          <a:bodyPr spcFirstLastPara="1" wrap="square" lIns="0" tIns="20250" rIns="0" bIns="0" anchor="t" anchorCtr="0">
            <a:spAutoFit/>
          </a:bodyPr>
          <a:lstStyle/>
          <a:p>
            <a:pPr marL="0" lvl="0" indent="0" algn="l" rtl="0">
              <a:spcBef>
                <a:spcPts val="0"/>
              </a:spcBef>
              <a:spcAft>
                <a:spcPts val="0"/>
              </a:spcAft>
              <a:buNone/>
            </a:pPr>
            <a:r>
              <a:rPr lang="en-GB" sz="2400" b="1" dirty="0">
                <a:solidFill>
                  <a:schemeClr val="tx1">
                    <a:lumMod val="75000"/>
                    <a:lumOff val="25000"/>
                  </a:schemeClr>
                </a:solidFill>
                <a:latin typeface="Muli" panose="00000500000000000000" pitchFamily="2" charset="0"/>
                <a:ea typeface="Calibri"/>
                <a:cs typeface="Calibri"/>
                <a:sym typeface="Calibri"/>
              </a:rPr>
              <a:t>Unless you are launching this venture on your own, you will have a team of people who are going to be involved. </a:t>
            </a:r>
            <a:endParaRPr sz="2400" b="1" dirty="0">
              <a:solidFill>
                <a:schemeClr val="tx1">
                  <a:lumMod val="75000"/>
                  <a:lumOff val="25000"/>
                </a:schemeClr>
              </a:solidFill>
              <a:latin typeface="Muli" panose="00000500000000000000" pitchFamily="2" charset="0"/>
              <a:ea typeface="Calibri"/>
              <a:cs typeface="Calibri"/>
              <a:sym typeface="Calibri"/>
            </a:endParaRPr>
          </a:p>
          <a:p>
            <a:pPr marL="0" lvl="0" indent="0" algn="l" rtl="0">
              <a:spcBef>
                <a:spcPts val="0"/>
              </a:spcBef>
              <a:spcAft>
                <a:spcPts val="0"/>
              </a:spcAft>
              <a:buNone/>
            </a:pPr>
            <a:endParaRPr sz="2400" dirty="0">
              <a:solidFill>
                <a:srgbClr val="F96277"/>
              </a:solidFill>
              <a:latin typeface="Muli" panose="00000500000000000000" pitchFamily="2" charset="0"/>
              <a:ea typeface="Calibri"/>
              <a:cs typeface="Calibri"/>
              <a:sym typeface="Calibri"/>
            </a:endParaRPr>
          </a:p>
          <a:p>
            <a:pPr marL="0" lvl="0" indent="0" algn="l" rtl="0">
              <a:spcBef>
                <a:spcPts val="0"/>
              </a:spcBef>
              <a:spcAft>
                <a:spcPts val="0"/>
              </a:spcAft>
              <a:buNone/>
            </a:pPr>
            <a:r>
              <a:rPr lang="en-GB" sz="2400" dirty="0">
                <a:solidFill>
                  <a:srgbClr val="3669A4"/>
                </a:solidFill>
                <a:latin typeface="Muli" panose="00000500000000000000" pitchFamily="2" charset="0"/>
                <a:ea typeface="Calibri"/>
                <a:cs typeface="Calibri"/>
                <a:sym typeface="Calibri"/>
              </a:rPr>
              <a:t>[Provide some background on all of the key individuals (including you).]</a:t>
            </a:r>
            <a:endParaRPr sz="2400" dirty="0">
              <a:solidFill>
                <a:srgbClr val="3669A4"/>
              </a:solidFill>
              <a:latin typeface="Muli" panose="00000500000000000000" pitchFamily="2" charset="0"/>
              <a:ea typeface="Calibri"/>
              <a:cs typeface="Calibri"/>
              <a:sym typeface="Calibri"/>
            </a:endParaRPr>
          </a:p>
          <a:p>
            <a:pPr marL="0" lvl="0" indent="0" algn="l" rtl="0">
              <a:spcBef>
                <a:spcPts val="0"/>
              </a:spcBef>
              <a:spcAft>
                <a:spcPts val="0"/>
              </a:spcAft>
              <a:buNone/>
            </a:pPr>
            <a:endParaRPr sz="2400" dirty="0">
              <a:solidFill>
                <a:schemeClr val="dk1"/>
              </a:solidFill>
              <a:latin typeface="Muli" panose="00000500000000000000" pitchFamily="2" charset="0"/>
              <a:ea typeface="Calibri"/>
              <a:cs typeface="Calibri"/>
              <a:sym typeface="Calibri"/>
            </a:endParaRPr>
          </a:p>
          <a:p>
            <a:pPr marL="0" lvl="0" indent="0" algn="l" rtl="0">
              <a:spcBef>
                <a:spcPts val="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What are your and your team's experience and expertise?</a:t>
            </a:r>
            <a:endParaRPr sz="2400" dirty="0">
              <a:solidFill>
                <a:schemeClr val="tx1">
                  <a:lumMod val="75000"/>
                  <a:lumOff val="25000"/>
                </a:schemeClr>
              </a:solidFill>
              <a:latin typeface="Muli" panose="00000500000000000000" pitchFamily="2" charset="0"/>
              <a:ea typeface="Calibri"/>
              <a:cs typeface="Calibri"/>
              <a:sym typeface="Calibri"/>
            </a:endParaRPr>
          </a:p>
          <a:p>
            <a:pPr marL="0" lvl="0" indent="0" algn="l" rtl="0">
              <a:spcBef>
                <a:spcPts val="0"/>
              </a:spcBef>
              <a:spcAft>
                <a:spcPts val="0"/>
              </a:spcAft>
              <a:buNone/>
            </a:pPr>
            <a:endParaRPr sz="2400" dirty="0">
              <a:solidFill>
                <a:schemeClr val="tx1">
                  <a:lumMod val="75000"/>
                  <a:lumOff val="25000"/>
                </a:schemeClr>
              </a:solidFill>
              <a:latin typeface="Muli" panose="00000500000000000000" pitchFamily="2" charset="0"/>
              <a:ea typeface="Calibri"/>
              <a:cs typeface="Calibri"/>
              <a:sym typeface="Calibri"/>
            </a:endParaRPr>
          </a:p>
          <a:p>
            <a:pPr marL="0" lvl="0" indent="0" algn="l" rtl="0">
              <a:spcBef>
                <a:spcPts val="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 Why is this business going to be a success?</a:t>
            </a:r>
            <a:endParaRPr sz="2400" b="1" dirty="0">
              <a:solidFill>
                <a:schemeClr val="tx1">
                  <a:lumMod val="75000"/>
                  <a:lumOff val="25000"/>
                </a:schemeClr>
              </a:solidFill>
              <a:latin typeface="Muli" panose="00000500000000000000" pitchFamily="2" charset="0"/>
              <a:ea typeface="Calibri"/>
              <a:cs typeface="Calibri"/>
              <a:sym typeface="Calibri"/>
            </a:endParaRPr>
          </a:p>
        </p:txBody>
      </p:sp>
      <p:sp>
        <p:nvSpPr>
          <p:cNvPr id="173" name="Google Shape;173;gee7335e168_0_102"/>
          <p:cNvSpPr txBox="1">
            <a:spLocks noGrp="1"/>
          </p:cNvSpPr>
          <p:nvPr>
            <p:ph type="sldNum" idx="12"/>
          </p:nvPr>
        </p:nvSpPr>
        <p:spPr>
          <a:xfrm>
            <a:off x="949591" y="9730643"/>
            <a:ext cx="453000" cy="228600"/>
          </a:xfrm>
          <a:prstGeom prst="rect">
            <a:avLst/>
          </a:prstGeom>
          <a:noFill/>
          <a:ln>
            <a:noFill/>
          </a:ln>
        </p:spPr>
        <p:txBody>
          <a:bodyPr spcFirstLastPara="1" wrap="square" lIns="0" tIns="28325" rIns="0" bIns="0" anchor="t" anchorCtr="0">
            <a:spAutoFit/>
          </a:bodyPr>
          <a:lstStyle/>
          <a:p>
            <a:pPr marL="25400" lvl="0" indent="0" algn="l" rtl="0">
              <a:lnSpc>
                <a:spcPct val="100000"/>
              </a:lnSpc>
              <a:spcBef>
                <a:spcPts val="0"/>
              </a:spcBef>
              <a:spcAft>
                <a:spcPts val="0"/>
              </a:spcAft>
              <a:buNone/>
            </a:pPr>
            <a:r>
              <a:rPr lang="en-GB" dirty="0">
                <a:solidFill>
                  <a:schemeClr val="lt1"/>
                </a:solidFill>
                <a:latin typeface="The League" panose="00000800000000000000" pitchFamily="50" charset="0"/>
                <a:ea typeface="Calibri"/>
                <a:cs typeface="Calibri"/>
                <a:sym typeface="Calibri"/>
              </a:rPr>
              <a:t>| </a:t>
            </a:r>
            <a:fld id="{00000000-1234-1234-1234-123412341234}" type="slidenum">
              <a:rPr lang="en-GB">
                <a:solidFill>
                  <a:schemeClr val="lt1"/>
                </a:solidFill>
                <a:latin typeface="The League" panose="00000800000000000000" pitchFamily="50" charset="0"/>
                <a:ea typeface="Calibri"/>
                <a:cs typeface="Calibri"/>
                <a:sym typeface="Calibri"/>
              </a:rPr>
              <a:t>13</a:t>
            </a:fld>
            <a:r>
              <a:rPr lang="en-GB" dirty="0">
                <a:solidFill>
                  <a:schemeClr val="lt1"/>
                </a:solidFill>
                <a:latin typeface="The League" panose="00000800000000000000" pitchFamily="50" charset="0"/>
                <a:ea typeface="Calibri"/>
                <a:cs typeface="Calibri"/>
                <a:sym typeface="Calibri"/>
              </a:rPr>
              <a:t> |</a:t>
            </a:r>
            <a:endParaRPr dirty="0">
              <a:solidFill>
                <a:schemeClr val="lt1"/>
              </a:solidFill>
              <a:latin typeface="The League" panose="00000800000000000000" pitchFamily="50" charset="0"/>
              <a:ea typeface="Calibri"/>
              <a:cs typeface="Calibri"/>
              <a:sym typeface="Calibri"/>
            </a:endParaRPr>
          </a:p>
        </p:txBody>
      </p:sp>
      <p:pic>
        <p:nvPicPr>
          <p:cNvPr id="6" name="Graphic 5">
            <a:extLst>
              <a:ext uri="{FF2B5EF4-FFF2-40B4-BE49-F238E27FC236}">
                <a16:creationId xmlns:a16="http://schemas.microsoft.com/office/drawing/2014/main" id="{26C69AE2-8288-2A71-053D-EE8511BE10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3332" y="3605326"/>
            <a:ext cx="5288312" cy="3788229"/>
          </a:xfrm>
          <a:prstGeom prst="rect">
            <a:avLst/>
          </a:prstGeom>
        </p:spPr>
      </p:pic>
      <p:sp>
        <p:nvSpPr>
          <p:cNvPr id="4" name="TextBox 3">
            <a:extLst>
              <a:ext uri="{FF2B5EF4-FFF2-40B4-BE49-F238E27FC236}">
                <a16:creationId xmlns:a16="http://schemas.microsoft.com/office/drawing/2014/main" id="{2975A7DA-6F8E-A0E1-F86C-84F0CFF30BEE}"/>
              </a:ext>
            </a:extLst>
          </p:cNvPr>
          <p:cNvSpPr txBox="1"/>
          <p:nvPr/>
        </p:nvSpPr>
        <p:spPr>
          <a:xfrm>
            <a:off x="4381500" y="4809897"/>
            <a:ext cx="9649690" cy="369332"/>
          </a:xfrm>
          <a:prstGeom prst="rect">
            <a:avLst/>
          </a:prstGeom>
          <a:noFill/>
        </p:spPr>
        <p:txBody>
          <a:bodyPr wrap="square">
            <a:spAutoFit/>
          </a:bodyPr>
          <a:lstStyle/>
          <a:p>
            <a:endParaRPr lang="en-GB" dirty="0"/>
          </a:p>
        </p:txBody>
      </p:sp>
      <p:sp>
        <p:nvSpPr>
          <p:cNvPr id="7" name="TextBox 6">
            <a:extLst>
              <a:ext uri="{FF2B5EF4-FFF2-40B4-BE49-F238E27FC236}">
                <a16:creationId xmlns:a16="http://schemas.microsoft.com/office/drawing/2014/main" id="{2B5CD950-3AFB-357B-A4B0-0284087EE3A6}"/>
              </a:ext>
            </a:extLst>
          </p:cNvPr>
          <p:cNvSpPr txBox="1"/>
          <p:nvPr/>
        </p:nvSpPr>
        <p:spPr>
          <a:xfrm>
            <a:off x="4382589" y="4805345"/>
            <a:ext cx="9653450" cy="369332"/>
          </a:xfrm>
          <a:prstGeom prst="rect">
            <a:avLst/>
          </a:prstGeom>
          <a:noFill/>
        </p:spPr>
        <p:txBody>
          <a:bodyPr wrap="square">
            <a:spAutoFit/>
          </a:bodyPr>
          <a:lstStyle/>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79"/>
        <p:cNvGrpSpPr/>
        <p:nvPr/>
      </p:nvGrpSpPr>
      <p:grpSpPr>
        <a:xfrm>
          <a:off x="0" y="0"/>
          <a:ext cx="0" cy="0"/>
          <a:chOff x="0" y="0"/>
          <a:chExt cx="0" cy="0"/>
        </a:xfrm>
      </p:grpSpPr>
      <p:pic>
        <p:nvPicPr>
          <p:cNvPr id="3" name="Picture 2">
            <a:extLst>
              <a:ext uri="{FF2B5EF4-FFF2-40B4-BE49-F238E27FC236}">
                <a16:creationId xmlns:a16="http://schemas.microsoft.com/office/drawing/2014/main" id="{FBD89C83-27B2-ACAB-DA20-AE9326B29849}"/>
              </a:ext>
            </a:extLst>
          </p:cNvPr>
          <p:cNvPicPr>
            <a:picLocks noChangeAspect="1"/>
          </p:cNvPicPr>
          <p:nvPr/>
        </p:nvPicPr>
        <p:blipFill>
          <a:blip r:embed="rId3"/>
          <a:stretch>
            <a:fillRect/>
          </a:stretch>
        </p:blipFill>
        <p:spPr>
          <a:xfrm>
            <a:off x="14879903" y="9401656"/>
            <a:ext cx="2584345" cy="629398"/>
          </a:xfrm>
          <a:prstGeom prst="rect">
            <a:avLst/>
          </a:prstGeom>
        </p:spPr>
      </p:pic>
      <p:pic>
        <p:nvPicPr>
          <p:cNvPr id="4" name="Picture 3">
            <a:extLst>
              <a:ext uri="{FF2B5EF4-FFF2-40B4-BE49-F238E27FC236}">
                <a16:creationId xmlns:a16="http://schemas.microsoft.com/office/drawing/2014/main" id="{97902A28-2118-49ED-BC7E-C7A9F5624D00}"/>
              </a:ext>
            </a:extLst>
          </p:cNvPr>
          <p:cNvPicPr>
            <a:picLocks noChangeAspect="1"/>
          </p:cNvPicPr>
          <p:nvPr/>
        </p:nvPicPr>
        <p:blipFill>
          <a:blip r:embed="rId4"/>
          <a:stretch>
            <a:fillRect/>
          </a:stretch>
        </p:blipFill>
        <p:spPr>
          <a:xfrm>
            <a:off x="0" y="9329845"/>
            <a:ext cx="14187488" cy="957155"/>
          </a:xfrm>
          <a:prstGeom prst="rect">
            <a:avLst/>
          </a:prstGeom>
        </p:spPr>
      </p:pic>
      <p:sp>
        <p:nvSpPr>
          <p:cNvPr id="183" name="Google Shape;183;gee7335e168_0_111"/>
          <p:cNvSpPr txBox="1">
            <a:spLocks noGrp="1"/>
          </p:cNvSpPr>
          <p:nvPr>
            <p:ph type="title"/>
          </p:nvPr>
        </p:nvSpPr>
        <p:spPr>
          <a:xfrm>
            <a:off x="902846" y="1883735"/>
            <a:ext cx="16482300" cy="1251900"/>
          </a:xfrm>
          <a:prstGeom prst="rect">
            <a:avLst/>
          </a:prstGeom>
          <a:noFill/>
          <a:ln>
            <a:noFill/>
          </a:ln>
        </p:spPr>
        <p:txBody>
          <a:bodyPr spcFirstLastPara="1" wrap="square" lIns="0" tIns="20250" rIns="0" bIns="0" anchor="t" anchorCtr="0">
            <a:spAutoFit/>
          </a:bodyPr>
          <a:lstStyle/>
          <a:p>
            <a:pPr marL="25400" lvl="0" indent="0" algn="l" rtl="0">
              <a:lnSpc>
                <a:spcPct val="100000"/>
              </a:lnSpc>
              <a:spcBef>
                <a:spcPts val="0"/>
              </a:spcBef>
              <a:spcAft>
                <a:spcPts val="0"/>
              </a:spcAft>
              <a:buNone/>
            </a:pPr>
            <a:r>
              <a:rPr lang="en-GB" sz="8000" u="none" dirty="0">
                <a:solidFill>
                  <a:srgbClr val="3669A4"/>
                </a:solidFill>
                <a:latin typeface="The League" panose="00000800000000000000" pitchFamily="50" charset="0"/>
                <a:ea typeface="Calibri"/>
                <a:cs typeface="Aharoni" panose="02010803020104030203" pitchFamily="2" charset="-79"/>
                <a:sym typeface="Calibri"/>
              </a:rPr>
              <a:t>Thank</a:t>
            </a:r>
            <a:r>
              <a:rPr lang="en-GB" sz="8000" u="none" dirty="0">
                <a:solidFill>
                  <a:schemeClr val="dk1"/>
                </a:solidFill>
                <a:latin typeface="The League" panose="00000800000000000000" pitchFamily="50" charset="0"/>
                <a:ea typeface="Calibri"/>
                <a:cs typeface="Aharoni" panose="02010803020104030203" pitchFamily="2" charset="-79"/>
                <a:sym typeface="Calibri"/>
              </a:rPr>
              <a:t> </a:t>
            </a:r>
            <a:r>
              <a:rPr lang="en-GB" sz="8000" u="none" dirty="0">
                <a:solidFill>
                  <a:srgbClr val="43C2F5"/>
                </a:solidFill>
                <a:latin typeface="The League" panose="00000800000000000000" pitchFamily="50" charset="0"/>
                <a:ea typeface="Calibri"/>
                <a:cs typeface="Aharoni" panose="02010803020104030203" pitchFamily="2" charset="-79"/>
                <a:sym typeface="Calibri"/>
              </a:rPr>
              <a:t>You</a:t>
            </a:r>
            <a:endParaRPr sz="8000" u="none" dirty="0">
              <a:solidFill>
                <a:srgbClr val="43C2F5"/>
              </a:solidFill>
              <a:latin typeface="The League" panose="00000800000000000000" pitchFamily="50" charset="0"/>
              <a:ea typeface="Calibri"/>
              <a:cs typeface="Aharoni" panose="02010803020104030203" pitchFamily="2" charset="-79"/>
              <a:sym typeface="Calibri"/>
            </a:endParaRPr>
          </a:p>
        </p:txBody>
      </p:sp>
      <p:sp>
        <p:nvSpPr>
          <p:cNvPr id="180" name="Google Shape;180;gee7335e168_0_111"/>
          <p:cNvSpPr txBox="1">
            <a:spLocks noGrp="1"/>
          </p:cNvSpPr>
          <p:nvPr>
            <p:ph type="body" idx="1"/>
          </p:nvPr>
        </p:nvSpPr>
        <p:spPr>
          <a:xfrm>
            <a:off x="949600" y="3802200"/>
            <a:ext cx="10742100" cy="3218374"/>
          </a:xfrm>
          <a:prstGeom prst="rect">
            <a:avLst/>
          </a:prstGeom>
          <a:noFill/>
          <a:ln>
            <a:noFill/>
          </a:ln>
        </p:spPr>
        <p:txBody>
          <a:bodyPr spcFirstLastPara="1" wrap="square" lIns="0" tIns="20250" rIns="0" bIns="0" anchor="t" anchorCtr="0">
            <a:spAutoFit/>
          </a:bodyPr>
          <a:lstStyle/>
          <a:p>
            <a:pPr marL="25400" marR="558800" lvl="0" indent="0" algn="l" rtl="0">
              <a:lnSpc>
                <a:spcPct val="141700"/>
              </a:lnSpc>
              <a:spcBef>
                <a:spcPts val="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Treat this as a closing summary; possibly including a key message or brand tagline. </a:t>
            </a:r>
            <a:endParaRPr sz="2400" dirty="0">
              <a:solidFill>
                <a:schemeClr val="tx1">
                  <a:lumMod val="75000"/>
                  <a:lumOff val="25000"/>
                </a:schemeClr>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endParaRPr sz="2400" dirty="0">
              <a:solidFill>
                <a:schemeClr val="dk1"/>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r>
              <a:rPr lang="en-GB" sz="2400" dirty="0">
                <a:solidFill>
                  <a:srgbClr val="3669A4"/>
                </a:solidFill>
                <a:latin typeface="Muli" panose="00000500000000000000" pitchFamily="2" charset="0"/>
                <a:ea typeface="Calibri"/>
                <a:cs typeface="Calibri"/>
                <a:sym typeface="Calibri"/>
              </a:rPr>
              <a:t>[You also want to make sure you've listed your contact details and company information again in case investors want to get in touch with you.]</a:t>
            </a:r>
            <a:endParaRPr sz="2400" b="1" dirty="0">
              <a:solidFill>
                <a:srgbClr val="3669A4"/>
              </a:solidFill>
              <a:latin typeface="Muli" panose="00000500000000000000" pitchFamily="2" charset="0"/>
              <a:ea typeface="Calibri"/>
              <a:cs typeface="Calibri"/>
              <a:sym typeface="Calibri"/>
            </a:endParaRPr>
          </a:p>
        </p:txBody>
      </p:sp>
      <p:sp>
        <p:nvSpPr>
          <p:cNvPr id="182" name="Google Shape;182;gee7335e168_0_111"/>
          <p:cNvSpPr txBox="1">
            <a:spLocks noGrp="1"/>
          </p:cNvSpPr>
          <p:nvPr>
            <p:ph type="sldNum" idx="12"/>
          </p:nvPr>
        </p:nvSpPr>
        <p:spPr>
          <a:xfrm>
            <a:off x="949591" y="9730643"/>
            <a:ext cx="453000" cy="228600"/>
          </a:xfrm>
          <a:prstGeom prst="rect">
            <a:avLst/>
          </a:prstGeom>
          <a:noFill/>
          <a:ln>
            <a:noFill/>
          </a:ln>
        </p:spPr>
        <p:txBody>
          <a:bodyPr spcFirstLastPara="1" wrap="square" lIns="0" tIns="28325" rIns="0" bIns="0" anchor="t" anchorCtr="0">
            <a:spAutoFit/>
          </a:bodyPr>
          <a:lstStyle/>
          <a:p>
            <a:pPr marL="25400" lvl="0" indent="0" algn="l" rtl="0">
              <a:lnSpc>
                <a:spcPct val="100000"/>
              </a:lnSpc>
              <a:spcBef>
                <a:spcPts val="0"/>
              </a:spcBef>
              <a:spcAft>
                <a:spcPts val="0"/>
              </a:spcAft>
              <a:buNone/>
            </a:pPr>
            <a:r>
              <a:rPr lang="en-GB" dirty="0">
                <a:solidFill>
                  <a:schemeClr val="lt1"/>
                </a:solidFill>
                <a:latin typeface="The League" panose="00000800000000000000" pitchFamily="50" charset="0"/>
                <a:ea typeface="Calibri"/>
                <a:cs typeface="Calibri"/>
                <a:sym typeface="Calibri"/>
              </a:rPr>
              <a:t>| </a:t>
            </a:r>
            <a:fld id="{00000000-1234-1234-1234-123412341234}" type="slidenum">
              <a:rPr lang="en-GB">
                <a:solidFill>
                  <a:schemeClr val="lt1"/>
                </a:solidFill>
                <a:latin typeface="The League" panose="00000800000000000000" pitchFamily="50" charset="0"/>
                <a:ea typeface="Calibri"/>
                <a:cs typeface="Calibri"/>
                <a:sym typeface="Calibri"/>
              </a:rPr>
              <a:t>14</a:t>
            </a:fld>
            <a:r>
              <a:rPr lang="en-GB" dirty="0">
                <a:solidFill>
                  <a:schemeClr val="lt1"/>
                </a:solidFill>
                <a:latin typeface="The League" panose="00000800000000000000" pitchFamily="50" charset="0"/>
                <a:ea typeface="Calibri"/>
                <a:cs typeface="Calibri"/>
                <a:sym typeface="Calibri"/>
              </a:rPr>
              <a:t> |</a:t>
            </a:r>
            <a:endParaRPr dirty="0">
              <a:solidFill>
                <a:schemeClr val="lt1"/>
              </a:solidFill>
              <a:latin typeface="The League" panose="00000800000000000000" pitchFamily="50" charset="0"/>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53"/>
        <p:cNvGrpSpPr/>
        <p:nvPr/>
      </p:nvGrpSpPr>
      <p:grpSpPr>
        <a:xfrm>
          <a:off x="0" y="0"/>
          <a:ext cx="0" cy="0"/>
          <a:chOff x="0" y="0"/>
          <a:chExt cx="0" cy="0"/>
        </a:xfrm>
      </p:grpSpPr>
      <p:pic>
        <p:nvPicPr>
          <p:cNvPr id="4" name="Picture 3">
            <a:extLst>
              <a:ext uri="{FF2B5EF4-FFF2-40B4-BE49-F238E27FC236}">
                <a16:creationId xmlns:a16="http://schemas.microsoft.com/office/drawing/2014/main" id="{36071B8F-2106-D78A-E3D9-D2B8A18BDE48}"/>
              </a:ext>
            </a:extLst>
          </p:cNvPr>
          <p:cNvPicPr>
            <a:picLocks noChangeAspect="1"/>
          </p:cNvPicPr>
          <p:nvPr/>
        </p:nvPicPr>
        <p:blipFill>
          <a:blip r:embed="rId3"/>
          <a:stretch>
            <a:fillRect/>
          </a:stretch>
        </p:blipFill>
        <p:spPr>
          <a:xfrm>
            <a:off x="0" y="9329845"/>
            <a:ext cx="14187488" cy="957155"/>
          </a:xfrm>
          <a:prstGeom prst="rect">
            <a:avLst/>
          </a:prstGeom>
        </p:spPr>
      </p:pic>
      <p:graphicFrame>
        <p:nvGraphicFramePr>
          <p:cNvPr id="55" name="Google Shape;55;p2"/>
          <p:cNvGraphicFramePr/>
          <p:nvPr>
            <p:extLst>
              <p:ext uri="{D42A27DB-BD31-4B8C-83A1-F6EECF244321}">
                <p14:modId xmlns:p14="http://schemas.microsoft.com/office/powerpoint/2010/main" val="1291363772"/>
              </p:ext>
            </p:extLst>
          </p:nvPr>
        </p:nvGraphicFramePr>
        <p:xfrm>
          <a:off x="759971" y="2701414"/>
          <a:ext cx="10731500" cy="5794960"/>
        </p:xfrm>
        <a:graphic>
          <a:graphicData uri="http://schemas.openxmlformats.org/drawingml/2006/table">
            <a:tbl>
              <a:tblPr firstRow="1" bandRow="1">
                <a:noFill/>
                <a:tableStyleId>{080B5F13-B7D2-4C23-BBE2-7CAF3C5C0BBE}</a:tableStyleId>
              </a:tblPr>
              <a:tblGrid>
                <a:gridCol w="7485850">
                  <a:extLst>
                    <a:ext uri="{9D8B030D-6E8A-4147-A177-3AD203B41FA5}">
                      <a16:colId xmlns:a16="http://schemas.microsoft.com/office/drawing/2014/main" val="20000"/>
                    </a:ext>
                  </a:extLst>
                </a:gridCol>
                <a:gridCol w="3245650">
                  <a:extLst>
                    <a:ext uri="{9D8B030D-6E8A-4147-A177-3AD203B41FA5}">
                      <a16:colId xmlns:a16="http://schemas.microsoft.com/office/drawing/2014/main" val="20001"/>
                    </a:ext>
                  </a:extLst>
                </a:gridCol>
              </a:tblGrid>
              <a:tr h="371500">
                <a:tc>
                  <a:txBody>
                    <a:bodyPr/>
                    <a:lstStyle/>
                    <a:p>
                      <a:pPr marL="381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Company Information</a:t>
                      </a:r>
                      <a:endParaRPr sz="2200" u="none" strike="noStrike" cap="none">
                        <a:solidFill>
                          <a:schemeClr val="tx1">
                            <a:lumMod val="75000"/>
                            <a:lumOff val="25000"/>
                          </a:schemeClr>
                        </a:solidFill>
                        <a:latin typeface="Muli" panose="00000500000000000000" pitchFamily="2" charset="0"/>
                      </a:endParaRPr>
                    </a:p>
                  </a:txBody>
                  <a:tcPr marL="0" marR="0" marT="15550" marB="0"/>
                </a:tc>
                <a:tc>
                  <a:txBody>
                    <a:bodyPr/>
                    <a:lstStyle/>
                    <a:p>
                      <a:pPr marL="10922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3</a:t>
                      </a:r>
                      <a:endParaRPr sz="2200" u="none" strike="noStrike" cap="none">
                        <a:solidFill>
                          <a:schemeClr val="tx1">
                            <a:lumMod val="75000"/>
                            <a:lumOff val="25000"/>
                          </a:schemeClr>
                        </a:solidFill>
                        <a:latin typeface="Muli" panose="00000500000000000000" pitchFamily="2" charset="0"/>
                      </a:endParaRPr>
                    </a:p>
                  </a:txBody>
                  <a:tcPr marL="0" marR="0" marT="15550" marB="0"/>
                </a:tc>
                <a:extLst>
                  <a:ext uri="{0D108BD9-81ED-4DB2-BD59-A6C34878D82A}">
                    <a16:rowId xmlns:a16="http://schemas.microsoft.com/office/drawing/2014/main" val="10000"/>
                  </a:ext>
                </a:extLst>
              </a:tr>
              <a:tr h="452075">
                <a:tc>
                  <a:txBody>
                    <a:bodyPr/>
                    <a:lstStyle/>
                    <a:p>
                      <a:pPr marL="38100" marR="0" lvl="0" indent="0" algn="l" rtl="0">
                        <a:lnSpc>
                          <a:spcPct val="100000"/>
                        </a:lnSpc>
                        <a:spcBef>
                          <a:spcPts val="0"/>
                        </a:spcBef>
                        <a:spcAft>
                          <a:spcPts val="0"/>
                        </a:spcAft>
                        <a:buNone/>
                      </a:pPr>
                      <a:r>
                        <a:rPr lang="en-GB" sz="2200" u="none" strike="noStrike" cap="none" dirty="0">
                          <a:solidFill>
                            <a:schemeClr val="tx1">
                              <a:lumMod val="75000"/>
                              <a:lumOff val="25000"/>
                            </a:schemeClr>
                          </a:solidFill>
                          <a:latin typeface="Muli" panose="00000500000000000000" pitchFamily="2" charset="0"/>
                        </a:rPr>
                        <a:t>Problem</a:t>
                      </a:r>
                      <a:endParaRPr sz="2200" u="none" strike="noStrike" cap="none" dirty="0">
                        <a:solidFill>
                          <a:schemeClr val="tx1">
                            <a:lumMod val="75000"/>
                            <a:lumOff val="25000"/>
                          </a:schemeClr>
                        </a:solidFill>
                        <a:latin typeface="Muli" panose="00000500000000000000" pitchFamily="2" charset="0"/>
                      </a:endParaRPr>
                    </a:p>
                  </a:txBody>
                  <a:tcPr marL="0" marR="0" marT="95850" marB="0"/>
                </a:tc>
                <a:tc>
                  <a:txBody>
                    <a:bodyPr/>
                    <a:lstStyle/>
                    <a:p>
                      <a:pPr marL="10922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4</a:t>
                      </a:r>
                      <a:endParaRPr sz="2200" u="none" strike="noStrike" cap="none">
                        <a:solidFill>
                          <a:schemeClr val="tx1">
                            <a:lumMod val="75000"/>
                            <a:lumOff val="25000"/>
                          </a:schemeClr>
                        </a:solidFill>
                        <a:latin typeface="Muli" panose="00000500000000000000" pitchFamily="2" charset="0"/>
                      </a:endParaRPr>
                    </a:p>
                  </a:txBody>
                  <a:tcPr marL="0" marR="0" marT="95850" marB="0"/>
                </a:tc>
                <a:extLst>
                  <a:ext uri="{0D108BD9-81ED-4DB2-BD59-A6C34878D82A}">
                    <a16:rowId xmlns:a16="http://schemas.microsoft.com/office/drawing/2014/main" val="10001"/>
                  </a:ext>
                </a:extLst>
              </a:tr>
              <a:tr h="452075">
                <a:tc>
                  <a:txBody>
                    <a:bodyPr/>
                    <a:lstStyle/>
                    <a:p>
                      <a:pPr marL="38100" marR="0" lvl="0" indent="0" algn="l" rtl="0">
                        <a:lnSpc>
                          <a:spcPct val="100000"/>
                        </a:lnSpc>
                        <a:spcBef>
                          <a:spcPts val="0"/>
                        </a:spcBef>
                        <a:spcAft>
                          <a:spcPts val="0"/>
                        </a:spcAft>
                        <a:buNone/>
                      </a:pPr>
                      <a:r>
                        <a:rPr lang="en-GB" sz="2200" u="none" strike="noStrike" cap="none" dirty="0">
                          <a:solidFill>
                            <a:schemeClr val="tx1">
                              <a:lumMod val="75000"/>
                              <a:lumOff val="25000"/>
                            </a:schemeClr>
                          </a:solidFill>
                          <a:latin typeface="Muli" panose="00000500000000000000" pitchFamily="2" charset="0"/>
                        </a:rPr>
                        <a:t>Solution</a:t>
                      </a:r>
                      <a:endParaRPr sz="2200" u="none" strike="noStrike" cap="none" dirty="0">
                        <a:solidFill>
                          <a:schemeClr val="tx1">
                            <a:lumMod val="75000"/>
                            <a:lumOff val="25000"/>
                          </a:schemeClr>
                        </a:solidFill>
                        <a:latin typeface="Muli" panose="00000500000000000000" pitchFamily="2" charset="0"/>
                      </a:endParaRPr>
                    </a:p>
                  </a:txBody>
                  <a:tcPr marL="0" marR="0" marT="95850" marB="0"/>
                </a:tc>
                <a:tc>
                  <a:txBody>
                    <a:bodyPr/>
                    <a:lstStyle/>
                    <a:p>
                      <a:pPr marL="10922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5</a:t>
                      </a:r>
                      <a:endParaRPr sz="2200" u="none" strike="noStrike" cap="none">
                        <a:solidFill>
                          <a:schemeClr val="tx1">
                            <a:lumMod val="75000"/>
                            <a:lumOff val="25000"/>
                          </a:schemeClr>
                        </a:solidFill>
                        <a:latin typeface="Muli" panose="00000500000000000000" pitchFamily="2" charset="0"/>
                      </a:endParaRPr>
                    </a:p>
                  </a:txBody>
                  <a:tcPr marL="0" marR="0" marT="95850" marB="0"/>
                </a:tc>
                <a:extLst>
                  <a:ext uri="{0D108BD9-81ED-4DB2-BD59-A6C34878D82A}">
                    <a16:rowId xmlns:a16="http://schemas.microsoft.com/office/drawing/2014/main" val="10002"/>
                  </a:ext>
                </a:extLst>
              </a:tr>
              <a:tr h="452075">
                <a:tc>
                  <a:txBody>
                    <a:bodyPr/>
                    <a:lstStyle/>
                    <a:p>
                      <a:pPr marL="38100" marR="0" lvl="0" indent="0" algn="l" rtl="0">
                        <a:lnSpc>
                          <a:spcPct val="100000"/>
                        </a:lnSpc>
                        <a:spcBef>
                          <a:spcPts val="0"/>
                        </a:spcBef>
                        <a:spcAft>
                          <a:spcPts val="0"/>
                        </a:spcAft>
                        <a:buNone/>
                      </a:pPr>
                      <a:r>
                        <a:rPr lang="en-GB" sz="2200" u="none" strike="noStrike" cap="none" dirty="0">
                          <a:solidFill>
                            <a:schemeClr val="tx1">
                              <a:lumMod val="75000"/>
                              <a:lumOff val="25000"/>
                            </a:schemeClr>
                          </a:solidFill>
                          <a:latin typeface="Muli" panose="00000500000000000000" pitchFamily="2" charset="0"/>
                        </a:rPr>
                        <a:t>Product</a:t>
                      </a:r>
                      <a:endParaRPr sz="2200" u="none" strike="noStrike" cap="none" dirty="0">
                        <a:solidFill>
                          <a:schemeClr val="tx1">
                            <a:lumMod val="75000"/>
                            <a:lumOff val="25000"/>
                          </a:schemeClr>
                        </a:solidFill>
                        <a:latin typeface="Muli" panose="00000500000000000000" pitchFamily="2" charset="0"/>
                      </a:endParaRPr>
                    </a:p>
                  </a:txBody>
                  <a:tcPr marL="0" marR="0" marT="95850" marB="0"/>
                </a:tc>
                <a:tc>
                  <a:txBody>
                    <a:bodyPr/>
                    <a:lstStyle/>
                    <a:p>
                      <a:pPr marL="10922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6</a:t>
                      </a:r>
                      <a:endParaRPr sz="2200" u="none" strike="noStrike" cap="none">
                        <a:solidFill>
                          <a:schemeClr val="tx1">
                            <a:lumMod val="75000"/>
                            <a:lumOff val="25000"/>
                          </a:schemeClr>
                        </a:solidFill>
                        <a:latin typeface="Muli" panose="00000500000000000000" pitchFamily="2" charset="0"/>
                      </a:endParaRPr>
                    </a:p>
                  </a:txBody>
                  <a:tcPr marL="0" marR="0" marT="95850" marB="0"/>
                </a:tc>
                <a:extLst>
                  <a:ext uri="{0D108BD9-81ED-4DB2-BD59-A6C34878D82A}">
                    <a16:rowId xmlns:a16="http://schemas.microsoft.com/office/drawing/2014/main" val="10003"/>
                  </a:ext>
                </a:extLst>
              </a:tr>
              <a:tr h="452075">
                <a:tc>
                  <a:txBody>
                    <a:bodyPr/>
                    <a:lstStyle/>
                    <a:p>
                      <a:pPr marL="381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Market Opportunity</a:t>
                      </a:r>
                      <a:endParaRPr sz="2200" u="none" strike="noStrike" cap="none">
                        <a:solidFill>
                          <a:schemeClr val="tx1">
                            <a:lumMod val="75000"/>
                            <a:lumOff val="25000"/>
                          </a:schemeClr>
                        </a:solidFill>
                        <a:latin typeface="Muli" panose="00000500000000000000" pitchFamily="2" charset="0"/>
                      </a:endParaRPr>
                    </a:p>
                  </a:txBody>
                  <a:tcPr marL="0" marR="0" marT="95850" marB="0"/>
                </a:tc>
                <a:tc>
                  <a:txBody>
                    <a:bodyPr/>
                    <a:lstStyle/>
                    <a:p>
                      <a:pPr marL="10922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7</a:t>
                      </a:r>
                      <a:endParaRPr sz="2200" u="none" strike="noStrike" cap="none">
                        <a:solidFill>
                          <a:schemeClr val="tx1">
                            <a:lumMod val="75000"/>
                            <a:lumOff val="25000"/>
                          </a:schemeClr>
                        </a:solidFill>
                        <a:latin typeface="Muli" panose="00000500000000000000" pitchFamily="2" charset="0"/>
                      </a:endParaRPr>
                    </a:p>
                  </a:txBody>
                  <a:tcPr marL="0" marR="0" marT="95850" marB="0"/>
                </a:tc>
                <a:extLst>
                  <a:ext uri="{0D108BD9-81ED-4DB2-BD59-A6C34878D82A}">
                    <a16:rowId xmlns:a16="http://schemas.microsoft.com/office/drawing/2014/main" val="10004"/>
                  </a:ext>
                </a:extLst>
              </a:tr>
              <a:tr h="452075">
                <a:tc>
                  <a:txBody>
                    <a:bodyPr/>
                    <a:lstStyle/>
                    <a:p>
                      <a:pPr marL="38100" marR="0" lvl="0" indent="0" algn="l" rtl="0">
                        <a:lnSpc>
                          <a:spcPct val="100000"/>
                        </a:lnSpc>
                        <a:spcBef>
                          <a:spcPts val="0"/>
                        </a:spcBef>
                        <a:spcAft>
                          <a:spcPts val="0"/>
                        </a:spcAft>
                        <a:buNone/>
                      </a:pPr>
                      <a:r>
                        <a:rPr lang="en-GB" sz="2200" u="none" strike="noStrike" cap="none" dirty="0">
                          <a:solidFill>
                            <a:schemeClr val="tx1">
                              <a:lumMod val="75000"/>
                              <a:lumOff val="25000"/>
                            </a:schemeClr>
                          </a:solidFill>
                          <a:latin typeface="Muli" panose="00000500000000000000" pitchFamily="2" charset="0"/>
                        </a:rPr>
                        <a:t>Competition</a:t>
                      </a:r>
                      <a:endParaRPr sz="2200" u="none" strike="noStrike" cap="none" dirty="0">
                        <a:solidFill>
                          <a:schemeClr val="tx1">
                            <a:lumMod val="75000"/>
                            <a:lumOff val="25000"/>
                          </a:schemeClr>
                        </a:solidFill>
                        <a:latin typeface="Muli" panose="00000500000000000000" pitchFamily="2" charset="0"/>
                      </a:endParaRPr>
                    </a:p>
                  </a:txBody>
                  <a:tcPr marL="0" marR="0" marT="95850" marB="0"/>
                </a:tc>
                <a:tc>
                  <a:txBody>
                    <a:bodyPr/>
                    <a:lstStyle/>
                    <a:p>
                      <a:pPr marL="10922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8</a:t>
                      </a:r>
                      <a:endParaRPr sz="2200" u="none" strike="noStrike" cap="none">
                        <a:solidFill>
                          <a:schemeClr val="tx1">
                            <a:lumMod val="75000"/>
                            <a:lumOff val="25000"/>
                          </a:schemeClr>
                        </a:solidFill>
                        <a:latin typeface="Muli" panose="00000500000000000000" pitchFamily="2" charset="0"/>
                      </a:endParaRPr>
                    </a:p>
                  </a:txBody>
                  <a:tcPr marL="0" marR="0" marT="95850" marB="0"/>
                </a:tc>
                <a:extLst>
                  <a:ext uri="{0D108BD9-81ED-4DB2-BD59-A6C34878D82A}">
                    <a16:rowId xmlns:a16="http://schemas.microsoft.com/office/drawing/2014/main" val="10005"/>
                  </a:ext>
                </a:extLst>
              </a:tr>
              <a:tr h="452075">
                <a:tc>
                  <a:txBody>
                    <a:bodyPr/>
                    <a:lstStyle/>
                    <a:p>
                      <a:pPr marL="38100" marR="0" lvl="0" indent="0" algn="l" rtl="0">
                        <a:lnSpc>
                          <a:spcPct val="100000"/>
                        </a:lnSpc>
                        <a:spcBef>
                          <a:spcPts val="0"/>
                        </a:spcBef>
                        <a:spcAft>
                          <a:spcPts val="0"/>
                        </a:spcAft>
                        <a:buNone/>
                      </a:pPr>
                      <a:r>
                        <a:rPr lang="en-GB" sz="2200" u="none" strike="noStrike" cap="none" dirty="0">
                          <a:solidFill>
                            <a:schemeClr val="tx1">
                              <a:lumMod val="75000"/>
                              <a:lumOff val="25000"/>
                            </a:schemeClr>
                          </a:solidFill>
                          <a:latin typeface="Muli" panose="00000500000000000000" pitchFamily="2" charset="0"/>
                        </a:rPr>
                        <a:t>Competitive Advantages</a:t>
                      </a:r>
                      <a:endParaRPr sz="2200" u="none" strike="noStrike" cap="none" dirty="0">
                        <a:solidFill>
                          <a:schemeClr val="tx1">
                            <a:lumMod val="75000"/>
                            <a:lumOff val="25000"/>
                          </a:schemeClr>
                        </a:solidFill>
                        <a:latin typeface="Muli" panose="00000500000000000000" pitchFamily="2" charset="0"/>
                      </a:endParaRPr>
                    </a:p>
                  </a:txBody>
                  <a:tcPr marL="0" marR="0" marT="95850" marB="0"/>
                </a:tc>
                <a:tc>
                  <a:txBody>
                    <a:bodyPr/>
                    <a:lstStyle/>
                    <a:p>
                      <a:pPr marL="10922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9</a:t>
                      </a:r>
                      <a:endParaRPr sz="2200" u="none" strike="noStrike" cap="none">
                        <a:solidFill>
                          <a:schemeClr val="tx1">
                            <a:lumMod val="75000"/>
                            <a:lumOff val="25000"/>
                          </a:schemeClr>
                        </a:solidFill>
                        <a:latin typeface="Muli" panose="00000500000000000000" pitchFamily="2" charset="0"/>
                      </a:endParaRPr>
                    </a:p>
                  </a:txBody>
                  <a:tcPr marL="0" marR="0" marT="95850" marB="0"/>
                </a:tc>
                <a:extLst>
                  <a:ext uri="{0D108BD9-81ED-4DB2-BD59-A6C34878D82A}">
                    <a16:rowId xmlns:a16="http://schemas.microsoft.com/office/drawing/2014/main" val="10006"/>
                  </a:ext>
                </a:extLst>
              </a:tr>
              <a:tr h="452075">
                <a:tc>
                  <a:txBody>
                    <a:bodyPr/>
                    <a:lstStyle/>
                    <a:p>
                      <a:pPr marL="38100" marR="0" lvl="0" indent="0" algn="l" rtl="0">
                        <a:lnSpc>
                          <a:spcPct val="100000"/>
                        </a:lnSpc>
                        <a:spcBef>
                          <a:spcPts val="0"/>
                        </a:spcBef>
                        <a:spcAft>
                          <a:spcPts val="0"/>
                        </a:spcAft>
                        <a:buNone/>
                      </a:pPr>
                      <a:r>
                        <a:rPr lang="en-GB" sz="2200" u="none" strike="noStrike" cap="none" dirty="0">
                          <a:solidFill>
                            <a:schemeClr val="tx1">
                              <a:lumMod val="75000"/>
                              <a:lumOff val="25000"/>
                            </a:schemeClr>
                          </a:solidFill>
                          <a:latin typeface="Muli" panose="00000500000000000000" pitchFamily="2" charset="0"/>
                        </a:rPr>
                        <a:t>Traction</a:t>
                      </a:r>
                      <a:endParaRPr sz="2200" u="none" strike="noStrike" cap="none" dirty="0">
                        <a:solidFill>
                          <a:schemeClr val="tx1">
                            <a:lumMod val="75000"/>
                            <a:lumOff val="25000"/>
                          </a:schemeClr>
                        </a:solidFill>
                        <a:latin typeface="Muli" panose="00000500000000000000" pitchFamily="2" charset="0"/>
                      </a:endParaRPr>
                    </a:p>
                  </a:txBody>
                  <a:tcPr marL="0" marR="0" marT="95850" marB="0"/>
                </a:tc>
                <a:tc>
                  <a:txBody>
                    <a:bodyPr/>
                    <a:lstStyle/>
                    <a:p>
                      <a:pPr marL="10922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10</a:t>
                      </a:r>
                      <a:endParaRPr sz="2200" u="none" strike="noStrike" cap="none">
                        <a:solidFill>
                          <a:schemeClr val="tx1">
                            <a:lumMod val="75000"/>
                            <a:lumOff val="25000"/>
                          </a:schemeClr>
                        </a:solidFill>
                        <a:latin typeface="Muli" panose="00000500000000000000" pitchFamily="2" charset="0"/>
                      </a:endParaRPr>
                    </a:p>
                  </a:txBody>
                  <a:tcPr marL="0" marR="0" marT="95850" marB="0"/>
                </a:tc>
                <a:extLst>
                  <a:ext uri="{0D108BD9-81ED-4DB2-BD59-A6C34878D82A}">
                    <a16:rowId xmlns:a16="http://schemas.microsoft.com/office/drawing/2014/main" val="10007"/>
                  </a:ext>
                </a:extLst>
              </a:tr>
              <a:tr h="452075">
                <a:tc>
                  <a:txBody>
                    <a:bodyPr/>
                    <a:lstStyle/>
                    <a:p>
                      <a:pPr marL="381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Business Model</a:t>
                      </a:r>
                      <a:endParaRPr sz="2200" u="none" strike="noStrike" cap="none">
                        <a:solidFill>
                          <a:schemeClr val="tx1">
                            <a:lumMod val="75000"/>
                            <a:lumOff val="25000"/>
                          </a:schemeClr>
                        </a:solidFill>
                        <a:latin typeface="Muli" panose="00000500000000000000" pitchFamily="2" charset="0"/>
                      </a:endParaRPr>
                    </a:p>
                  </a:txBody>
                  <a:tcPr marL="0" marR="0" marT="95850" marB="0"/>
                </a:tc>
                <a:tc>
                  <a:txBody>
                    <a:bodyPr/>
                    <a:lstStyle/>
                    <a:p>
                      <a:pPr marL="10922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11</a:t>
                      </a:r>
                      <a:endParaRPr sz="2200" u="none" strike="noStrike" cap="none">
                        <a:solidFill>
                          <a:schemeClr val="tx1">
                            <a:lumMod val="75000"/>
                            <a:lumOff val="25000"/>
                          </a:schemeClr>
                        </a:solidFill>
                        <a:latin typeface="Muli" panose="00000500000000000000" pitchFamily="2" charset="0"/>
                      </a:endParaRPr>
                    </a:p>
                  </a:txBody>
                  <a:tcPr marL="0" marR="0" marT="95850" marB="0"/>
                </a:tc>
                <a:extLst>
                  <a:ext uri="{0D108BD9-81ED-4DB2-BD59-A6C34878D82A}">
                    <a16:rowId xmlns:a16="http://schemas.microsoft.com/office/drawing/2014/main" val="10008"/>
                  </a:ext>
                </a:extLst>
              </a:tr>
              <a:tr h="452075">
                <a:tc>
                  <a:txBody>
                    <a:bodyPr/>
                    <a:lstStyle/>
                    <a:p>
                      <a:pPr marL="381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Investment</a:t>
                      </a:r>
                      <a:endParaRPr sz="2200" u="none" strike="noStrike" cap="none">
                        <a:solidFill>
                          <a:schemeClr val="tx1">
                            <a:lumMod val="75000"/>
                            <a:lumOff val="25000"/>
                          </a:schemeClr>
                        </a:solidFill>
                        <a:latin typeface="Muli" panose="00000500000000000000" pitchFamily="2" charset="0"/>
                      </a:endParaRPr>
                    </a:p>
                  </a:txBody>
                  <a:tcPr marL="0" marR="0" marT="95850" marB="0"/>
                </a:tc>
                <a:tc>
                  <a:txBody>
                    <a:bodyPr/>
                    <a:lstStyle/>
                    <a:p>
                      <a:pPr marL="1092200" marR="0" lvl="0" indent="0" algn="l" rtl="0">
                        <a:lnSpc>
                          <a:spcPct val="100000"/>
                        </a:lnSpc>
                        <a:spcBef>
                          <a:spcPts val="0"/>
                        </a:spcBef>
                        <a:spcAft>
                          <a:spcPts val="0"/>
                        </a:spcAft>
                        <a:buNone/>
                      </a:pPr>
                      <a:r>
                        <a:rPr lang="en-GB" sz="2200" u="none" strike="noStrike" cap="none" dirty="0">
                          <a:solidFill>
                            <a:schemeClr val="tx1">
                              <a:lumMod val="75000"/>
                              <a:lumOff val="25000"/>
                            </a:schemeClr>
                          </a:solidFill>
                          <a:latin typeface="Muli" panose="00000500000000000000" pitchFamily="2" charset="0"/>
                        </a:rPr>
                        <a:t>12</a:t>
                      </a:r>
                      <a:endParaRPr sz="2200" u="none" strike="noStrike" cap="none" dirty="0">
                        <a:solidFill>
                          <a:schemeClr val="tx1">
                            <a:lumMod val="75000"/>
                            <a:lumOff val="25000"/>
                          </a:schemeClr>
                        </a:solidFill>
                        <a:latin typeface="Muli" panose="00000500000000000000" pitchFamily="2" charset="0"/>
                      </a:endParaRPr>
                    </a:p>
                  </a:txBody>
                  <a:tcPr marL="0" marR="0" marT="95850" marB="0"/>
                </a:tc>
                <a:extLst>
                  <a:ext uri="{0D108BD9-81ED-4DB2-BD59-A6C34878D82A}">
                    <a16:rowId xmlns:a16="http://schemas.microsoft.com/office/drawing/2014/main" val="10009"/>
                  </a:ext>
                </a:extLst>
              </a:tr>
              <a:tr h="486775">
                <a:tc>
                  <a:txBody>
                    <a:bodyPr/>
                    <a:lstStyle/>
                    <a:p>
                      <a:pPr marL="381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Meet the Team</a:t>
                      </a:r>
                      <a:endParaRPr sz="2200" u="none" strike="noStrike" cap="none">
                        <a:solidFill>
                          <a:schemeClr val="tx1">
                            <a:lumMod val="75000"/>
                            <a:lumOff val="25000"/>
                          </a:schemeClr>
                        </a:solidFill>
                        <a:latin typeface="Muli" panose="00000500000000000000" pitchFamily="2" charset="0"/>
                      </a:endParaRPr>
                    </a:p>
                  </a:txBody>
                  <a:tcPr marL="0" marR="0" marT="95850" marB="0"/>
                </a:tc>
                <a:tc>
                  <a:txBody>
                    <a:bodyPr/>
                    <a:lstStyle/>
                    <a:p>
                      <a:pPr marL="1092200" marR="0" lvl="0" indent="0" algn="l" rtl="0">
                        <a:lnSpc>
                          <a:spcPct val="100000"/>
                        </a:lnSpc>
                        <a:spcBef>
                          <a:spcPts val="0"/>
                        </a:spcBef>
                        <a:spcAft>
                          <a:spcPts val="0"/>
                        </a:spcAft>
                        <a:buNone/>
                      </a:pPr>
                      <a:r>
                        <a:rPr lang="en-GB" sz="2200" u="none" strike="noStrike" cap="none">
                          <a:solidFill>
                            <a:schemeClr val="tx1">
                              <a:lumMod val="75000"/>
                              <a:lumOff val="25000"/>
                            </a:schemeClr>
                          </a:solidFill>
                          <a:latin typeface="Muli" panose="00000500000000000000" pitchFamily="2" charset="0"/>
                        </a:rPr>
                        <a:t>13</a:t>
                      </a:r>
                      <a:endParaRPr sz="2200" u="none" strike="noStrike" cap="none">
                        <a:solidFill>
                          <a:schemeClr val="tx1">
                            <a:lumMod val="75000"/>
                            <a:lumOff val="25000"/>
                          </a:schemeClr>
                        </a:solidFill>
                        <a:latin typeface="Muli" panose="00000500000000000000" pitchFamily="2" charset="0"/>
                      </a:endParaRPr>
                    </a:p>
                  </a:txBody>
                  <a:tcPr marL="0" marR="0" marT="95850" marB="0"/>
                </a:tc>
                <a:extLst>
                  <a:ext uri="{0D108BD9-81ED-4DB2-BD59-A6C34878D82A}">
                    <a16:rowId xmlns:a16="http://schemas.microsoft.com/office/drawing/2014/main" val="10010"/>
                  </a:ext>
                </a:extLst>
              </a:tr>
              <a:tr h="868000">
                <a:tc>
                  <a:txBody>
                    <a:bodyPr/>
                    <a:lstStyle/>
                    <a:p>
                      <a:pPr marL="38100" marR="0" lvl="0" indent="0" algn="l" rtl="0">
                        <a:lnSpc>
                          <a:spcPct val="100000"/>
                        </a:lnSpc>
                        <a:spcBef>
                          <a:spcPts val="0"/>
                        </a:spcBef>
                        <a:spcAft>
                          <a:spcPts val="0"/>
                        </a:spcAft>
                        <a:buNone/>
                      </a:pPr>
                      <a:r>
                        <a:rPr lang="en-GB" sz="2200" u="none" strike="noStrike" cap="none" dirty="0">
                          <a:solidFill>
                            <a:schemeClr val="tx1">
                              <a:lumMod val="75000"/>
                              <a:lumOff val="25000"/>
                            </a:schemeClr>
                          </a:solidFill>
                          <a:latin typeface="Muli" panose="00000500000000000000" pitchFamily="2" charset="0"/>
                        </a:rPr>
                        <a:t>Thank You</a:t>
                      </a:r>
                      <a:endParaRPr sz="2200" u="none" strike="noStrike" cap="none" dirty="0">
                        <a:solidFill>
                          <a:schemeClr val="tx1">
                            <a:lumMod val="75000"/>
                            <a:lumOff val="25000"/>
                          </a:schemeClr>
                        </a:solidFill>
                        <a:latin typeface="Muli" panose="00000500000000000000" pitchFamily="2" charset="0"/>
                      </a:endParaRPr>
                    </a:p>
                  </a:txBody>
                  <a:tcPr marL="0" marR="0" marT="95850" marB="0"/>
                </a:tc>
                <a:tc>
                  <a:txBody>
                    <a:bodyPr/>
                    <a:lstStyle/>
                    <a:p>
                      <a:pPr marL="1092200" marR="0" lvl="0" indent="0" algn="l" rtl="0">
                        <a:lnSpc>
                          <a:spcPct val="100000"/>
                        </a:lnSpc>
                        <a:spcBef>
                          <a:spcPts val="0"/>
                        </a:spcBef>
                        <a:spcAft>
                          <a:spcPts val="0"/>
                        </a:spcAft>
                        <a:buClr>
                          <a:srgbClr val="F96277"/>
                        </a:buClr>
                        <a:buSzPts val="1400"/>
                        <a:buFont typeface="Poppins"/>
                        <a:buNone/>
                      </a:pPr>
                      <a:r>
                        <a:rPr lang="en-GB" sz="2200" u="none" strike="noStrike" cap="none" dirty="0">
                          <a:solidFill>
                            <a:schemeClr val="tx1">
                              <a:lumMod val="75000"/>
                              <a:lumOff val="25000"/>
                            </a:schemeClr>
                          </a:solidFill>
                          <a:latin typeface="Muli" panose="00000500000000000000" pitchFamily="2" charset="0"/>
                        </a:rPr>
                        <a:t>14</a:t>
                      </a:r>
                      <a:endParaRPr sz="2200" dirty="0">
                        <a:solidFill>
                          <a:schemeClr val="tx1">
                            <a:lumMod val="75000"/>
                            <a:lumOff val="25000"/>
                          </a:schemeClr>
                        </a:solidFill>
                        <a:latin typeface="Muli" panose="00000500000000000000" pitchFamily="2" charset="0"/>
                      </a:endParaRPr>
                    </a:p>
                    <a:p>
                      <a:pPr marL="1092200" marR="0" lvl="0" indent="0" algn="l" rtl="0">
                        <a:lnSpc>
                          <a:spcPct val="100000"/>
                        </a:lnSpc>
                        <a:spcBef>
                          <a:spcPts val="800"/>
                        </a:spcBef>
                        <a:spcAft>
                          <a:spcPts val="0"/>
                        </a:spcAft>
                        <a:buNone/>
                      </a:pPr>
                      <a:endParaRPr sz="2200" u="none" strike="noStrike" cap="none" dirty="0">
                        <a:solidFill>
                          <a:schemeClr val="tx1">
                            <a:lumMod val="75000"/>
                            <a:lumOff val="25000"/>
                          </a:schemeClr>
                        </a:solidFill>
                        <a:latin typeface="Muli" panose="00000500000000000000" pitchFamily="2" charset="0"/>
                      </a:endParaRPr>
                    </a:p>
                  </a:txBody>
                  <a:tcPr marL="0" marR="0" marT="95850" marB="0"/>
                </a:tc>
                <a:extLst>
                  <a:ext uri="{0D108BD9-81ED-4DB2-BD59-A6C34878D82A}">
                    <a16:rowId xmlns:a16="http://schemas.microsoft.com/office/drawing/2014/main" val="10011"/>
                  </a:ext>
                </a:extLst>
              </a:tr>
            </a:tbl>
          </a:graphicData>
        </a:graphic>
      </p:graphicFrame>
      <p:sp>
        <p:nvSpPr>
          <p:cNvPr id="56" name="Google Shape;56;p2"/>
          <p:cNvSpPr txBox="1">
            <a:spLocks noGrp="1"/>
          </p:cNvSpPr>
          <p:nvPr>
            <p:ph type="title"/>
          </p:nvPr>
        </p:nvSpPr>
        <p:spPr>
          <a:xfrm>
            <a:off x="759971" y="1381210"/>
            <a:ext cx="16482300" cy="712945"/>
          </a:xfrm>
          <a:prstGeom prst="rect">
            <a:avLst/>
          </a:prstGeom>
          <a:noFill/>
          <a:ln>
            <a:noFill/>
          </a:ln>
        </p:spPr>
        <p:txBody>
          <a:bodyPr spcFirstLastPara="1" wrap="square" lIns="0" tIns="20250" rIns="0" bIns="0" anchor="t" anchorCtr="0">
            <a:spAutoFit/>
          </a:bodyPr>
          <a:lstStyle/>
          <a:p>
            <a:pPr marL="25400" lvl="0" indent="0" algn="l" rtl="0">
              <a:lnSpc>
                <a:spcPct val="100000"/>
              </a:lnSpc>
              <a:spcBef>
                <a:spcPts val="0"/>
              </a:spcBef>
              <a:spcAft>
                <a:spcPts val="0"/>
              </a:spcAft>
              <a:buNone/>
            </a:pPr>
            <a:r>
              <a:rPr lang="en-GB" u="none" dirty="0">
                <a:solidFill>
                  <a:srgbClr val="3669A4"/>
                </a:solidFill>
                <a:latin typeface="The League" panose="00000800000000000000" pitchFamily="50" charset="0"/>
                <a:ea typeface="Calibri"/>
                <a:cs typeface="Aharoni" panose="02010803020104030203" pitchFamily="2" charset="-79"/>
                <a:sym typeface="Calibri"/>
              </a:rPr>
              <a:t>What’s inside?</a:t>
            </a:r>
            <a:endParaRPr u="none" dirty="0">
              <a:solidFill>
                <a:srgbClr val="3669A4"/>
              </a:solidFill>
              <a:latin typeface="The League" panose="00000800000000000000" pitchFamily="50" charset="0"/>
              <a:ea typeface="Calibri"/>
              <a:cs typeface="Aharoni" panose="02010803020104030203" pitchFamily="2" charset="-79"/>
              <a:sym typeface="Calibri"/>
            </a:endParaRPr>
          </a:p>
        </p:txBody>
      </p:sp>
      <p:pic>
        <p:nvPicPr>
          <p:cNvPr id="3" name="Picture 2">
            <a:extLst>
              <a:ext uri="{FF2B5EF4-FFF2-40B4-BE49-F238E27FC236}">
                <a16:creationId xmlns:a16="http://schemas.microsoft.com/office/drawing/2014/main" id="{7F11011D-B8DD-7A92-6EE0-FB63718A081B}"/>
              </a:ext>
            </a:extLst>
          </p:cNvPr>
          <p:cNvPicPr>
            <a:picLocks noChangeAspect="1"/>
          </p:cNvPicPr>
          <p:nvPr/>
        </p:nvPicPr>
        <p:blipFill>
          <a:blip r:embed="rId4"/>
          <a:stretch>
            <a:fillRect/>
          </a:stretch>
        </p:blipFill>
        <p:spPr>
          <a:xfrm>
            <a:off x="14879903" y="9401656"/>
            <a:ext cx="2584345" cy="6293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1"/>
        <p:cNvGrpSpPr/>
        <p:nvPr/>
      </p:nvGrpSpPr>
      <p:grpSpPr>
        <a:xfrm>
          <a:off x="0" y="0"/>
          <a:ext cx="0" cy="0"/>
          <a:chOff x="0" y="0"/>
          <a:chExt cx="0" cy="0"/>
        </a:xfrm>
      </p:grpSpPr>
      <p:pic>
        <p:nvPicPr>
          <p:cNvPr id="5" name="Picture 4">
            <a:extLst>
              <a:ext uri="{FF2B5EF4-FFF2-40B4-BE49-F238E27FC236}">
                <a16:creationId xmlns:a16="http://schemas.microsoft.com/office/drawing/2014/main" id="{84BDD9F6-49DA-8D2D-F2F6-C08695A14066}"/>
              </a:ext>
            </a:extLst>
          </p:cNvPr>
          <p:cNvPicPr>
            <a:picLocks noChangeAspect="1"/>
          </p:cNvPicPr>
          <p:nvPr/>
        </p:nvPicPr>
        <p:blipFill>
          <a:blip r:embed="rId3"/>
          <a:stretch>
            <a:fillRect/>
          </a:stretch>
        </p:blipFill>
        <p:spPr>
          <a:xfrm>
            <a:off x="0" y="9329845"/>
            <a:ext cx="14187488" cy="957155"/>
          </a:xfrm>
          <a:prstGeom prst="rect">
            <a:avLst/>
          </a:prstGeom>
        </p:spPr>
      </p:pic>
      <p:sp>
        <p:nvSpPr>
          <p:cNvPr id="62" name="Google Shape;62;p3"/>
          <p:cNvSpPr/>
          <p:nvPr/>
        </p:nvSpPr>
        <p:spPr>
          <a:xfrm>
            <a:off x="0" y="0"/>
            <a:ext cx="18288000" cy="2301000"/>
          </a:xfrm>
          <a:prstGeom prst="rect">
            <a:avLst/>
          </a:prstGeom>
          <a:solidFill>
            <a:schemeClr val="lt1"/>
          </a:solidFill>
          <a:ln>
            <a:noFill/>
          </a:ln>
          <a:effectLst>
            <a:outerShdw blurRad="500063" dist="209550" dir="4320000" algn="bl" rotWithShape="0">
              <a:srgbClr val="666666">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txBox="1">
            <a:spLocks noGrp="1"/>
          </p:cNvSpPr>
          <p:nvPr>
            <p:ph type="title"/>
          </p:nvPr>
        </p:nvSpPr>
        <p:spPr>
          <a:xfrm>
            <a:off x="902846" y="755410"/>
            <a:ext cx="16482300" cy="790200"/>
          </a:xfrm>
          <a:prstGeom prst="rect">
            <a:avLst/>
          </a:prstGeom>
          <a:noFill/>
          <a:ln>
            <a:noFill/>
          </a:ln>
        </p:spPr>
        <p:txBody>
          <a:bodyPr spcFirstLastPara="1" wrap="square" lIns="0" tIns="20250" rIns="0" bIns="0" anchor="t" anchorCtr="0">
            <a:spAutoFit/>
          </a:bodyPr>
          <a:lstStyle/>
          <a:p>
            <a:pPr marL="25400" lvl="0" indent="0" algn="l" rtl="0">
              <a:lnSpc>
                <a:spcPct val="100000"/>
              </a:lnSpc>
              <a:spcBef>
                <a:spcPts val="0"/>
              </a:spcBef>
              <a:spcAft>
                <a:spcPts val="0"/>
              </a:spcAft>
              <a:buNone/>
            </a:pPr>
            <a:r>
              <a:rPr lang="en-GB" sz="5000" u="none" dirty="0">
                <a:solidFill>
                  <a:srgbClr val="3669A4"/>
                </a:solidFill>
                <a:latin typeface="The League" panose="00000800000000000000" pitchFamily="50" charset="0"/>
                <a:ea typeface="Calibri"/>
                <a:cs typeface="Aharoni" panose="02010803020104030203" pitchFamily="2" charset="-79"/>
                <a:sym typeface="Calibri"/>
              </a:rPr>
              <a:t>Company</a:t>
            </a:r>
            <a:r>
              <a:rPr lang="en-GB" sz="5000" u="none" dirty="0">
                <a:solidFill>
                  <a:srgbClr val="F96277"/>
                </a:solidFill>
                <a:latin typeface="The League" panose="00000800000000000000" pitchFamily="50" charset="0"/>
                <a:ea typeface="Calibri"/>
                <a:cs typeface="Aharoni" panose="02010803020104030203" pitchFamily="2" charset="-79"/>
                <a:sym typeface="Calibri"/>
              </a:rPr>
              <a:t> </a:t>
            </a:r>
            <a:r>
              <a:rPr lang="en-GB" sz="5000" u="none" dirty="0">
                <a:solidFill>
                  <a:srgbClr val="43C2F5"/>
                </a:solidFill>
                <a:latin typeface="The League" panose="00000800000000000000" pitchFamily="50" charset="0"/>
                <a:ea typeface="Calibri"/>
                <a:cs typeface="Aharoni" panose="02010803020104030203" pitchFamily="2" charset="-79"/>
                <a:sym typeface="Calibri"/>
              </a:rPr>
              <a:t>Information</a:t>
            </a:r>
            <a:r>
              <a:rPr lang="en-GB" sz="5000" u="none" dirty="0">
                <a:solidFill>
                  <a:srgbClr val="F96277"/>
                </a:solidFill>
                <a:latin typeface="The League" panose="00000800000000000000" pitchFamily="50" charset="0"/>
                <a:ea typeface="Calibri"/>
                <a:cs typeface="Aharoni" panose="02010803020104030203" pitchFamily="2" charset="-79"/>
                <a:sym typeface="Calibri"/>
              </a:rPr>
              <a:t>	</a:t>
            </a:r>
            <a:endParaRPr sz="5000" u="none" dirty="0">
              <a:solidFill>
                <a:srgbClr val="F96277"/>
              </a:solidFill>
              <a:latin typeface="The League" panose="00000800000000000000" pitchFamily="50" charset="0"/>
              <a:ea typeface="Calibri"/>
              <a:cs typeface="Aharoni" panose="02010803020104030203" pitchFamily="2" charset="-79"/>
              <a:sym typeface="Calibri"/>
            </a:endParaRPr>
          </a:p>
        </p:txBody>
      </p:sp>
      <p:sp>
        <p:nvSpPr>
          <p:cNvPr id="63" name="Google Shape;63;p3"/>
          <p:cNvSpPr txBox="1">
            <a:spLocks noGrp="1"/>
          </p:cNvSpPr>
          <p:nvPr>
            <p:ph type="body" idx="1"/>
          </p:nvPr>
        </p:nvSpPr>
        <p:spPr>
          <a:xfrm>
            <a:off x="949598" y="3802211"/>
            <a:ext cx="16452300" cy="3382715"/>
          </a:xfrm>
          <a:prstGeom prst="rect">
            <a:avLst/>
          </a:prstGeom>
          <a:noFill/>
          <a:ln>
            <a:noFill/>
          </a:ln>
        </p:spPr>
        <p:txBody>
          <a:bodyPr spcFirstLastPara="1" wrap="square" lIns="0" tIns="20250" rIns="0" bIns="0" anchor="t" anchorCtr="0">
            <a:spAutoFit/>
          </a:bodyPr>
          <a:lstStyle/>
          <a:p>
            <a:pPr marL="25400" marR="558800" lvl="0" indent="0" algn="l" rtl="0">
              <a:lnSpc>
                <a:spcPct val="141700"/>
              </a:lnSpc>
              <a:spcBef>
                <a:spcPts val="0"/>
              </a:spcBef>
              <a:spcAft>
                <a:spcPts val="0"/>
              </a:spcAft>
              <a:buNone/>
            </a:pPr>
            <a:r>
              <a:rPr lang="en-GB" sz="2400" dirty="0">
                <a:solidFill>
                  <a:srgbClr val="3669A4"/>
                </a:solidFill>
                <a:latin typeface="Muli" panose="00000500000000000000" pitchFamily="2" charset="0"/>
                <a:ea typeface="Calibri"/>
                <a:cs typeface="Calibri"/>
                <a:sym typeface="Calibri"/>
              </a:rPr>
              <a:t>[Tell your audience who you are and what you do.]</a:t>
            </a:r>
            <a:endParaRPr sz="2400" dirty="0">
              <a:solidFill>
                <a:srgbClr val="3669A4"/>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Areas to include:</a:t>
            </a:r>
            <a:endParaRPr sz="2400" dirty="0">
              <a:solidFill>
                <a:schemeClr val="tx1">
                  <a:lumMod val="75000"/>
                  <a:lumOff val="25000"/>
                </a:schemeClr>
              </a:solidFill>
              <a:latin typeface="Muli" panose="00000500000000000000" pitchFamily="2" charset="0"/>
              <a:ea typeface="Calibri"/>
              <a:cs typeface="Calibri"/>
              <a:sym typeface="Calibri"/>
            </a:endParaRPr>
          </a:p>
          <a:p>
            <a:pPr marL="482600" marR="558800" lvl="0" indent="-177800" algn="l" rtl="0">
              <a:lnSpc>
                <a:spcPct val="141700"/>
              </a:lnSpc>
              <a:spcBef>
                <a:spcPts val="200"/>
              </a:spcBef>
              <a:spcAft>
                <a:spcPts val="0"/>
              </a:spcAft>
              <a:buClr>
                <a:schemeClr val="dk1"/>
              </a:buClr>
              <a:buSzPts val="2800"/>
              <a:buFont typeface="Calibri"/>
              <a:buChar char="•"/>
            </a:pPr>
            <a:r>
              <a:rPr lang="en-GB" sz="2400" i="1" dirty="0">
                <a:solidFill>
                  <a:schemeClr val="tx1">
                    <a:lumMod val="75000"/>
                    <a:lumOff val="25000"/>
                  </a:schemeClr>
                </a:solidFill>
                <a:latin typeface="Muli" panose="00000500000000000000" pitchFamily="2" charset="0"/>
                <a:ea typeface="Calibri"/>
                <a:cs typeface="Calibri"/>
                <a:sym typeface="Calibri"/>
              </a:rPr>
              <a:t> Company name</a:t>
            </a:r>
            <a:endParaRPr sz="2400" i="1" dirty="0">
              <a:solidFill>
                <a:schemeClr val="tx1">
                  <a:lumMod val="75000"/>
                  <a:lumOff val="25000"/>
                </a:schemeClr>
              </a:solidFill>
              <a:latin typeface="Muli" panose="00000500000000000000" pitchFamily="2" charset="0"/>
              <a:ea typeface="Calibri"/>
              <a:cs typeface="Calibri"/>
              <a:sym typeface="Calibri"/>
            </a:endParaRPr>
          </a:p>
          <a:p>
            <a:pPr marL="482600" marR="558800" lvl="0" indent="-177800" algn="l" rtl="0">
              <a:lnSpc>
                <a:spcPct val="141700"/>
              </a:lnSpc>
              <a:spcBef>
                <a:spcPts val="200"/>
              </a:spcBef>
              <a:spcAft>
                <a:spcPts val="0"/>
              </a:spcAft>
              <a:buClr>
                <a:schemeClr val="dk1"/>
              </a:buClr>
              <a:buSzPts val="2800"/>
              <a:buFont typeface="Calibri"/>
              <a:buChar char="•"/>
            </a:pPr>
            <a:r>
              <a:rPr lang="en-GB" sz="2400" i="1" dirty="0">
                <a:solidFill>
                  <a:schemeClr val="tx1">
                    <a:lumMod val="75000"/>
                    <a:lumOff val="25000"/>
                  </a:schemeClr>
                </a:solidFill>
                <a:latin typeface="Muli" panose="00000500000000000000" pitchFamily="2" charset="0"/>
                <a:ea typeface="Calibri"/>
                <a:cs typeface="Calibri"/>
                <a:sym typeface="Calibri"/>
              </a:rPr>
              <a:t> Logo</a:t>
            </a:r>
            <a:endParaRPr sz="2400" i="1" dirty="0">
              <a:solidFill>
                <a:schemeClr val="tx1">
                  <a:lumMod val="75000"/>
                  <a:lumOff val="25000"/>
                </a:schemeClr>
              </a:solidFill>
              <a:latin typeface="Muli" panose="00000500000000000000" pitchFamily="2" charset="0"/>
              <a:ea typeface="Calibri"/>
              <a:cs typeface="Calibri"/>
              <a:sym typeface="Calibri"/>
            </a:endParaRPr>
          </a:p>
          <a:p>
            <a:pPr marL="482600" marR="558800" lvl="0" indent="-177800" algn="l" rtl="0">
              <a:lnSpc>
                <a:spcPct val="141700"/>
              </a:lnSpc>
              <a:spcBef>
                <a:spcPts val="200"/>
              </a:spcBef>
              <a:spcAft>
                <a:spcPts val="0"/>
              </a:spcAft>
              <a:buClr>
                <a:schemeClr val="dk1"/>
              </a:buClr>
              <a:buSzPts val="2800"/>
              <a:buFont typeface="Calibri"/>
              <a:buChar char="•"/>
            </a:pPr>
            <a:r>
              <a:rPr lang="en-GB" sz="2400" i="1" dirty="0">
                <a:solidFill>
                  <a:schemeClr val="tx1">
                    <a:lumMod val="75000"/>
                    <a:lumOff val="25000"/>
                  </a:schemeClr>
                </a:solidFill>
                <a:latin typeface="Muli" panose="00000500000000000000" pitchFamily="2" charset="0"/>
                <a:ea typeface="Calibri"/>
                <a:cs typeface="Calibri"/>
                <a:sym typeface="Calibri"/>
              </a:rPr>
              <a:t> Contact information</a:t>
            </a:r>
            <a:endParaRPr sz="2400" i="1" dirty="0">
              <a:solidFill>
                <a:schemeClr val="tx1">
                  <a:lumMod val="75000"/>
                  <a:lumOff val="25000"/>
                </a:schemeClr>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endParaRPr sz="2800" dirty="0">
              <a:solidFill>
                <a:schemeClr val="dk1"/>
              </a:solidFill>
              <a:latin typeface="Calibri"/>
              <a:ea typeface="Calibri"/>
              <a:cs typeface="Calibri"/>
              <a:sym typeface="Calibri"/>
            </a:endParaRPr>
          </a:p>
        </p:txBody>
      </p:sp>
      <p:sp>
        <p:nvSpPr>
          <p:cNvPr id="66" name="Google Shape;66;p3"/>
          <p:cNvSpPr txBox="1">
            <a:spLocks noGrp="1"/>
          </p:cNvSpPr>
          <p:nvPr>
            <p:ph type="sldNum" idx="12"/>
          </p:nvPr>
        </p:nvSpPr>
        <p:spPr>
          <a:xfrm>
            <a:off x="949591" y="9730643"/>
            <a:ext cx="453000" cy="228600"/>
          </a:xfrm>
          <a:prstGeom prst="rect">
            <a:avLst/>
          </a:prstGeom>
          <a:noFill/>
          <a:ln>
            <a:noFill/>
          </a:ln>
        </p:spPr>
        <p:txBody>
          <a:bodyPr spcFirstLastPara="1" wrap="square" lIns="0" tIns="28325" rIns="0" bIns="0" anchor="t" anchorCtr="0">
            <a:spAutoFit/>
          </a:bodyPr>
          <a:lstStyle/>
          <a:p>
            <a:pPr marL="25400" lvl="0" indent="0" algn="l" rtl="0">
              <a:lnSpc>
                <a:spcPct val="100000"/>
              </a:lnSpc>
              <a:spcBef>
                <a:spcPts val="0"/>
              </a:spcBef>
              <a:spcAft>
                <a:spcPts val="0"/>
              </a:spcAft>
              <a:buNone/>
            </a:pPr>
            <a:r>
              <a:rPr lang="en-GB" dirty="0">
                <a:solidFill>
                  <a:schemeClr val="lt1"/>
                </a:solidFill>
                <a:latin typeface="The League" panose="00000800000000000000" pitchFamily="50" charset="0"/>
                <a:ea typeface="Calibri"/>
                <a:cs typeface="Calibri"/>
                <a:sym typeface="Calibri"/>
              </a:rPr>
              <a:t>| </a:t>
            </a:r>
            <a:fld id="{00000000-1234-1234-1234-123412341234}" type="slidenum">
              <a:rPr lang="en-GB">
                <a:solidFill>
                  <a:schemeClr val="lt1"/>
                </a:solidFill>
                <a:latin typeface="The League" panose="00000800000000000000" pitchFamily="50" charset="0"/>
                <a:ea typeface="Calibri"/>
                <a:cs typeface="Calibri"/>
                <a:sym typeface="Calibri"/>
              </a:rPr>
              <a:t>3</a:t>
            </a:fld>
            <a:r>
              <a:rPr lang="en-GB" dirty="0">
                <a:solidFill>
                  <a:schemeClr val="lt1"/>
                </a:solidFill>
                <a:latin typeface="The League" panose="00000800000000000000" pitchFamily="50" charset="0"/>
                <a:ea typeface="Calibri"/>
                <a:cs typeface="Calibri"/>
                <a:sym typeface="Calibri"/>
              </a:rPr>
              <a:t> |</a:t>
            </a:r>
            <a:endParaRPr dirty="0">
              <a:solidFill>
                <a:schemeClr val="lt1"/>
              </a:solidFill>
              <a:latin typeface="The League" panose="00000800000000000000" pitchFamily="50" charset="0"/>
              <a:ea typeface="Calibri"/>
              <a:cs typeface="Calibri"/>
              <a:sym typeface="Calibri"/>
            </a:endParaRPr>
          </a:p>
        </p:txBody>
      </p:sp>
      <p:pic>
        <p:nvPicPr>
          <p:cNvPr id="4" name="Picture 3">
            <a:extLst>
              <a:ext uri="{FF2B5EF4-FFF2-40B4-BE49-F238E27FC236}">
                <a16:creationId xmlns:a16="http://schemas.microsoft.com/office/drawing/2014/main" id="{0B5161E2-3A5B-4348-9134-326EE9D2E3B0}"/>
              </a:ext>
            </a:extLst>
          </p:cNvPr>
          <p:cNvPicPr>
            <a:picLocks noChangeAspect="1"/>
          </p:cNvPicPr>
          <p:nvPr/>
        </p:nvPicPr>
        <p:blipFill>
          <a:blip r:embed="rId4"/>
          <a:stretch>
            <a:fillRect/>
          </a:stretch>
        </p:blipFill>
        <p:spPr>
          <a:xfrm>
            <a:off x="14879903" y="9401656"/>
            <a:ext cx="2584345" cy="6293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71"/>
        <p:cNvGrpSpPr/>
        <p:nvPr/>
      </p:nvGrpSpPr>
      <p:grpSpPr>
        <a:xfrm>
          <a:off x="0" y="0"/>
          <a:ext cx="0" cy="0"/>
          <a:chOff x="0" y="0"/>
          <a:chExt cx="0" cy="0"/>
        </a:xfrm>
      </p:grpSpPr>
      <p:pic>
        <p:nvPicPr>
          <p:cNvPr id="5" name="Picture 4">
            <a:extLst>
              <a:ext uri="{FF2B5EF4-FFF2-40B4-BE49-F238E27FC236}">
                <a16:creationId xmlns:a16="http://schemas.microsoft.com/office/drawing/2014/main" id="{96F43541-BB99-E96D-2D12-6CB4E8096F39}"/>
              </a:ext>
            </a:extLst>
          </p:cNvPr>
          <p:cNvPicPr>
            <a:picLocks noChangeAspect="1"/>
          </p:cNvPicPr>
          <p:nvPr/>
        </p:nvPicPr>
        <p:blipFill>
          <a:blip r:embed="rId3"/>
          <a:stretch>
            <a:fillRect/>
          </a:stretch>
        </p:blipFill>
        <p:spPr>
          <a:xfrm>
            <a:off x="0" y="9329845"/>
            <a:ext cx="14187488" cy="957155"/>
          </a:xfrm>
          <a:prstGeom prst="rect">
            <a:avLst/>
          </a:prstGeom>
        </p:spPr>
      </p:pic>
      <p:sp>
        <p:nvSpPr>
          <p:cNvPr id="72" name="Google Shape;72;gee7335e168_0_21"/>
          <p:cNvSpPr/>
          <p:nvPr/>
        </p:nvSpPr>
        <p:spPr>
          <a:xfrm>
            <a:off x="0" y="0"/>
            <a:ext cx="18288000" cy="2301000"/>
          </a:xfrm>
          <a:prstGeom prst="rect">
            <a:avLst/>
          </a:prstGeom>
          <a:solidFill>
            <a:schemeClr val="lt1"/>
          </a:solidFill>
          <a:ln>
            <a:noFill/>
          </a:ln>
          <a:effectLst>
            <a:outerShdw blurRad="500063" dist="209550" dir="4320000" algn="bl" rotWithShape="0">
              <a:srgbClr val="666666">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gee7335e168_0_21"/>
          <p:cNvSpPr txBox="1">
            <a:spLocks noGrp="1"/>
          </p:cNvSpPr>
          <p:nvPr>
            <p:ph type="title"/>
          </p:nvPr>
        </p:nvSpPr>
        <p:spPr>
          <a:xfrm>
            <a:off x="902846" y="755410"/>
            <a:ext cx="16482300" cy="790200"/>
          </a:xfrm>
          <a:prstGeom prst="rect">
            <a:avLst/>
          </a:prstGeom>
          <a:noFill/>
          <a:ln>
            <a:noFill/>
          </a:ln>
        </p:spPr>
        <p:txBody>
          <a:bodyPr spcFirstLastPara="1" wrap="square" lIns="0" tIns="20250" rIns="0" bIns="0" anchor="t" anchorCtr="0">
            <a:spAutoFit/>
          </a:bodyPr>
          <a:lstStyle/>
          <a:p>
            <a:pPr marL="25400" lvl="0" indent="0" algn="l" rtl="0">
              <a:lnSpc>
                <a:spcPct val="100000"/>
              </a:lnSpc>
              <a:spcBef>
                <a:spcPts val="0"/>
              </a:spcBef>
              <a:spcAft>
                <a:spcPts val="0"/>
              </a:spcAft>
              <a:buNone/>
            </a:pPr>
            <a:r>
              <a:rPr lang="en-GB" sz="5000" u="none" dirty="0">
                <a:solidFill>
                  <a:srgbClr val="3669A4"/>
                </a:solidFill>
                <a:latin typeface="The League" panose="00000800000000000000" pitchFamily="50" charset="0"/>
                <a:ea typeface="Calibri"/>
                <a:cs typeface="Aharoni" panose="02010803020104030203" pitchFamily="2" charset="-79"/>
                <a:sym typeface="Calibri"/>
              </a:rPr>
              <a:t>The</a:t>
            </a:r>
            <a:r>
              <a:rPr lang="en-GB" sz="5000" u="none" dirty="0">
                <a:solidFill>
                  <a:schemeClr val="dk1"/>
                </a:solidFill>
                <a:latin typeface="The League" panose="00000800000000000000" pitchFamily="50" charset="0"/>
                <a:ea typeface="Calibri"/>
                <a:cs typeface="Aharoni" panose="02010803020104030203" pitchFamily="2" charset="-79"/>
                <a:sym typeface="Calibri"/>
              </a:rPr>
              <a:t> </a:t>
            </a:r>
            <a:r>
              <a:rPr lang="en-GB" sz="5000" u="none" dirty="0">
                <a:solidFill>
                  <a:srgbClr val="43C2F5"/>
                </a:solidFill>
                <a:latin typeface="The League" panose="00000800000000000000" pitchFamily="50" charset="0"/>
                <a:ea typeface="Calibri"/>
                <a:cs typeface="Aharoni" panose="02010803020104030203" pitchFamily="2" charset="-79"/>
                <a:sym typeface="Calibri"/>
              </a:rPr>
              <a:t>Problem</a:t>
            </a:r>
            <a:endParaRPr sz="5000" u="none" dirty="0">
              <a:solidFill>
                <a:srgbClr val="43C2F5"/>
              </a:solidFill>
              <a:latin typeface="The League" panose="00000800000000000000" pitchFamily="50" charset="0"/>
              <a:ea typeface="Calibri"/>
              <a:cs typeface="Aharoni" panose="02010803020104030203" pitchFamily="2" charset="-79"/>
              <a:sym typeface="Calibri"/>
            </a:endParaRPr>
          </a:p>
        </p:txBody>
      </p:sp>
      <p:sp>
        <p:nvSpPr>
          <p:cNvPr id="73" name="Google Shape;73;gee7335e168_0_21"/>
          <p:cNvSpPr txBox="1">
            <a:spLocks noGrp="1"/>
          </p:cNvSpPr>
          <p:nvPr>
            <p:ph type="body" idx="1"/>
          </p:nvPr>
        </p:nvSpPr>
        <p:spPr>
          <a:xfrm>
            <a:off x="949598" y="3802211"/>
            <a:ext cx="9399747" cy="4639854"/>
          </a:xfrm>
          <a:prstGeom prst="rect">
            <a:avLst/>
          </a:prstGeom>
          <a:noFill/>
          <a:ln>
            <a:noFill/>
          </a:ln>
        </p:spPr>
        <p:txBody>
          <a:bodyPr spcFirstLastPara="1" wrap="square" lIns="0" tIns="20250" rIns="0" bIns="0" anchor="t" anchorCtr="0">
            <a:spAutoFit/>
          </a:bodyPr>
          <a:lstStyle/>
          <a:p>
            <a:pPr marL="25400" marR="558800" lvl="0" indent="0" algn="l" rtl="0">
              <a:lnSpc>
                <a:spcPct val="141700"/>
              </a:lnSpc>
              <a:spcBef>
                <a:spcPts val="20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Chances are you came up with the idea for your startup because there was a gap in the market or the product or service you wanted to use just didn't exist. </a:t>
            </a:r>
            <a:endParaRPr sz="2400" dirty="0">
              <a:solidFill>
                <a:schemeClr val="tx1">
                  <a:lumMod val="75000"/>
                  <a:lumOff val="25000"/>
                </a:schemeClr>
              </a:solidFill>
              <a:latin typeface="Muli" panose="00000500000000000000" pitchFamily="2" charset="0"/>
              <a:ea typeface="Calibri"/>
              <a:cs typeface="Calibri"/>
              <a:sym typeface="Calibri"/>
            </a:endParaRPr>
          </a:p>
          <a:p>
            <a:pPr marL="0" lvl="0" indent="0" algn="l" rtl="0">
              <a:spcBef>
                <a:spcPts val="0"/>
              </a:spcBef>
              <a:spcAft>
                <a:spcPts val="0"/>
              </a:spcAft>
              <a:buClr>
                <a:schemeClr val="dk1"/>
              </a:buClr>
              <a:buFont typeface="Arial"/>
              <a:buNone/>
            </a:pPr>
            <a:endParaRPr sz="2400" dirty="0">
              <a:solidFill>
                <a:schemeClr val="dk1"/>
              </a:solidFill>
              <a:latin typeface="Muli" panose="00000500000000000000" pitchFamily="2" charset="0"/>
              <a:ea typeface="Calibri"/>
              <a:cs typeface="Calibri"/>
              <a:sym typeface="Calibri"/>
            </a:endParaRPr>
          </a:p>
          <a:p>
            <a:pPr marL="0" lvl="0" indent="0" algn="l" rtl="0">
              <a:spcBef>
                <a:spcPts val="0"/>
              </a:spcBef>
              <a:spcAft>
                <a:spcPts val="0"/>
              </a:spcAft>
              <a:buClr>
                <a:schemeClr val="dk1"/>
              </a:buClr>
              <a:buFont typeface="Arial"/>
              <a:buNone/>
            </a:pPr>
            <a:r>
              <a:rPr lang="en-GB" sz="2400" dirty="0">
                <a:solidFill>
                  <a:srgbClr val="3669A4"/>
                </a:solidFill>
                <a:latin typeface="Muli" panose="00000500000000000000" pitchFamily="2" charset="0"/>
                <a:ea typeface="Calibri"/>
                <a:cs typeface="Calibri"/>
                <a:sym typeface="Calibri"/>
              </a:rPr>
              <a:t>[Explain to your audience what problem you are solving and why it is important.]</a:t>
            </a:r>
            <a:endParaRPr sz="2400" dirty="0">
              <a:solidFill>
                <a:srgbClr val="3669A4"/>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Clr>
                <a:schemeClr val="dk1"/>
              </a:buClr>
              <a:buFont typeface="Arial"/>
              <a:buNone/>
            </a:pPr>
            <a:endParaRPr sz="2800" dirty="0">
              <a:solidFill>
                <a:schemeClr val="dk1"/>
              </a:solidFill>
              <a:latin typeface="Calibri"/>
              <a:ea typeface="Calibri"/>
              <a:cs typeface="Calibri"/>
              <a:sym typeface="Calibri"/>
            </a:endParaRPr>
          </a:p>
          <a:p>
            <a:pPr marL="25400" marR="558800" lvl="0" indent="0" algn="l" rtl="0">
              <a:lnSpc>
                <a:spcPct val="141700"/>
              </a:lnSpc>
              <a:spcBef>
                <a:spcPts val="200"/>
              </a:spcBef>
              <a:spcAft>
                <a:spcPts val="0"/>
              </a:spcAft>
              <a:buNone/>
            </a:pPr>
            <a:endParaRPr sz="2800" dirty="0">
              <a:solidFill>
                <a:schemeClr val="dk1"/>
              </a:solidFill>
              <a:latin typeface="Calibri"/>
              <a:ea typeface="Calibri"/>
              <a:cs typeface="Calibri"/>
              <a:sym typeface="Calibri"/>
            </a:endParaRPr>
          </a:p>
          <a:p>
            <a:pPr marL="25400" marR="558800" lvl="0" indent="0" algn="l" rtl="0">
              <a:lnSpc>
                <a:spcPct val="141700"/>
              </a:lnSpc>
              <a:spcBef>
                <a:spcPts val="200"/>
              </a:spcBef>
              <a:spcAft>
                <a:spcPts val="0"/>
              </a:spcAft>
              <a:buNone/>
            </a:pPr>
            <a:endParaRPr sz="2800" dirty="0">
              <a:solidFill>
                <a:schemeClr val="dk1"/>
              </a:solidFill>
              <a:latin typeface="Calibri"/>
              <a:ea typeface="Calibri"/>
              <a:cs typeface="Calibri"/>
              <a:sym typeface="Calibri"/>
            </a:endParaRPr>
          </a:p>
        </p:txBody>
      </p:sp>
      <p:sp>
        <p:nvSpPr>
          <p:cNvPr id="76" name="Google Shape;76;gee7335e168_0_21"/>
          <p:cNvSpPr txBox="1">
            <a:spLocks noGrp="1"/>
          </p:cNvSpPr>
          <p:nvPr>
            <p:ph type="sldNum" idx="12"/>
          </p:nvPr>
        </p:nvSpPr>
        <p:spPr>
          <a:xfrm>
            <a:off x="949591" y="9730643"/>
            <a:ext cx="453000" cy="228600"/>
          </a:xfrm>
          <a:prstGeom prst="rect">
            <a:avLst/>
          </a:prstGeom>
          <a:noFill/>
          <a:ln>
            <a:noFill/>
          </a:ln>
        </p:spPr>
        <p:txBody>
          <a:bodyPr spcFirstLastPara="1" wrap="square" lIns="0" tIns="28325" rIns="0" bIns="0" anchor="t" anchorCtr="0">
            <a:spAutoFit/>
          </a:bodyPr>
          <a:lstStyle/>
          <a:p>
            <a:pPr marL="25400" lvl="0" indent="0" algn="l" rtl="0">
              <a:lnSpc>
                <a:spcPct val="100000"/>
              </a:lnSpc>
              <a:spcBef>
                <a:spcPts val="0"/>
              </a:spcBef>
              <a:spcAft>
                <a:spcPts val="0"/>
              </a:spcAft>
              <a:buNone/>
            </a:pPr>
            <a:r>
              <a:rPr lang="en-GB" dirty="0">
                <a:solidFill>
                  <a:schemeClr val="lt1"/>
                </a:solidFill>
                <a:latin typeface="The League" panose="00000800000000000000" pitchFamily="50" charset="0"/>
                <a:ea typeface="Calibri"/>
                <a:cs typeface="Calibri"/>
                <a:sym typeface="Calibri"/>
              </a:rPr>
              <a:t>| </a:t>
            </a:r>
            <a:fld id="{00000000-1234-1234-1234-123412341234}" type="slidenum">
              <a:rPr lang="en-GB">
                <a:solidFill>
                  <a:schemeClr val="lt1"/>
                </a:solidFill>
                <a:latin typeface="The League" panose="00000800000000000000" pitchFamily="50" charset="0"/>
                <a:ea typeface="Calibri"/>
                <a:cs typeface="Calibri"/>
                <a:sym typeface="Calibri"/>
              </a:rPr>
              <a:t>4</a:t>
            </a:fld>
            <a:r>
              <a:rPr lang="en-GB" dirty="0">
                <a:solidFill>
                  <a:schemeClr val="lt1"/>
                </a:solidFill>
                <a:latin typeface="The League" panose="00000800000000000000" pitchFamily="50" charset="0"/>
                <a:ea typeface="Calibri"/>
                <a:cs typeface="Calibri"/>
                <a:sym typeface="Calibri"/>
              </a:rPr>
              <a:t> |</a:t>
            </a:r>
            <a:endParaRPr dirty="0">
              <a:solidFill>
                <a:schemeClr val="lt1"/>
              </a:solidFill>
              <a:latin typeface="The League" panose="00000800000000000000" pitchFamily="50" charset="0"/>
              <a:ea typeface="Calibri"/>
              <a:cs typeface="Calibri"/>
              <a:sym typeface="Calibri"/>
            </a:endParaRPr>
          </a:p>
        </p:txBody>
      </p:sp>
      <p:pic>
        <p:nvPicPr>
          <p:cNvPr id="7" name="Graphic 6">
            <a:extLst>
              <a:ext uri="{FF2B5EF4-FFF2-40B4-BE49-F238E27FC236}">
                <a16:creationId xmlns:a16="http://schemas.microsoft.com/office/drawing/2014/main" id="{454B8D81-8C76-7444-F212-6FE6CC6DFA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8195" y="3636745"/>
            <a:ext cx="4689566" cy="3799220"/>
          </a:xfrm>
          <a:prstGeom prst="rect">
            <a:avLst/>
          </a:prstGeom>
        </p:spPr>
      </p:pic>
      <p:pic>
        <p:nvPicPr>
          <p:cNvPr id="4" name="Picture 3">
            <a:extLst>
              <a:ext uri="{FF2B5EF4-FFF2-40B4-BE49-F238E27FC236}">
                <a16:creationId xmlns:a16="http://schemas.microsoft.com/office/drawing/2014/main" id="{63677EBF-45DA-DFEA-B9F9-508386834AEC}"/>
              </a:ext>
            </a:extLst>
          </p:cNvPr>
          <p:cNvPicPr>
            <a:picLocks noChangeAspect="1"/>
          </p:cNvPicPr>
          <p:nvPr/>
        </p:nvPicPr>
        <p:blipFill>
          <a:blip r:embed="rId6"/>
          <a:stretch>
            <a:fillRect/>
          </a:stretch>
        </p:blipFill>
        <p:spPr>
          <a:xfrm>
            <a:off x="14879903" y="9401656"/>
            <a:ext cx="2584345" cy="6293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81"/>
        <p:cNvGrpSpPr/>
        <p:nvPr/>
      </p:nvGrpSpPr>
      <p:grpSpPr>
        <a:xfrm>
          <a:off x="0" y="0"/>
          <a:ext cx="0" cy="0"/>
          <a:chOff x="0" y="0"/>
          <a:chExt cx="0" cy="0"/>
        </a:xfrm>
      </p:grpSpPr>
      <p:pic>
        <p:nvPicPr>
          <p:cNvPr id="6" name="Picture 5">
            <a:extLst>
              <a:ext uri="{FF2B5EF4-FFF2-40B4-BE49-F238E27FC236}">
                <a16:creationId xmlns:a16="http://schemas.microsoft.com/office/drawing/2014/main" id="{8A2B2FB2-A412-F9EE-9B95-0B09558E24AB}"/>
              </a:ext>
            </a:extLst>
          </p:cNvPr>
          <p:cNvPicPr>
            <a:picLocks noChangeAspect="1"/>
          </p:cNvPicPr>
          <p:nvPr/>
        </p:nvPicPr>
        <p:blipFill>
          <a:blip r:embed="rId3"/>
          <a:stretch>
            <a:fillRect/>
          </a:stretch>
        </p:blipFill>
        <p:spPr>
          <a:xfrm>
            <a:off x="0" y="9329845"/>
            <a:ext cx="14187488" cy="957155"/>
          </a:xfrm>
          <a:prstGeom prst="rect">
            <a:avLst/>
          </a:prstGeom>
        </p:spPr>
      </p:pic>
      <p:sp>
        <p:nvSpPr>
          <p:cNvPr id="83" name="Google Shape;83;gee7335e168_0_13"/>
          <p:cNvSpPr/>
          <p:nvPr/>
        </p:nvSpPr>
        <p:spPr>
          <a:xfrm>
            <a:off x="0" y="0"/>
            <a:ext cx="18288000" cy="2301000"/>
          </a:xfrm>
          <a:prstGeom prst="rect">
            <a:avLst/>
          </a:prstGeom>
          <a:solidFill>
            <a:schemeClr val="lt1"/>
          </a:solidFill>
          <a:ln>
            <a:noFill/>
          </a:ln>
          <a:effectLst>
            <a:outerShdw blurRad="500063" dist="209550" dir="4320000" algn="bl" rotWithShape="0">
              <a:srgbClr val="666666">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gee7335e168_0_13"/>
          <p:cNvSpPr txBox="1">
            <a:spLocks noGrp="1"/>
          </p:cNvSpPr>
          <p:nvPr>
            <p:ph type="title"/>
          </p:nvPr>
        </p:nvSpPr>
        <p:spPr>
          <a:xfrm>
            <a:off x="902846" y="755410"/>
            <a:ext cx="16482300" cy="790200"/>
          </a:xfrm>
          <a:prstGeom prst="rect">
            <a:avLst/>
          </a:prstGeom>
          <a:noFill/>
          <a:ln>
            <a:noFill/>
          </a:ln>
        </p:spPr>
        <p:txBody>
          <a:bodyPr spcFirstLastPara="1" wrap="square" lIns="0" tIns="20250" rIns="0" bIns="0" anchor="t" anchorCtr="0">
            <a:spAutoFit/>
          </a:bodyPr>
          <a:lstStyle/>
          <a:p>
            <a:pPr marL="25400" lvl="0" indent="0" algn="l" rtl="0">
              <a:lnSpc>
                <a:spcPct val="100000"/>
              </a:lnSpc>
              <a:spcBef>
                <a:spcPts val="0"/>
              </a:spcBef>
              <a:spcAft>
                <a:spcPts val="0"/>
              </a:spcAft>
              <a:buNone/>
            </a:pPr>
            <a:r>
              <a:rPr lang="en-GB" sz="5000" u="none" dirty="0">
                <a:solidFill>
                  <a:srgbClr val="3669A4"/>
                </a:solidFill>
                <a:latin typeface="The League" panose="00000800000000000000" pitchFamily="50" charset="0"/>
                <a:ea typeface="Calibri"/>
                <a:cs typeface="Aharoni" panose="02010803020104030203" pitchFamily="2" charset="-79"/>
                <a:sym typeface="Calibri"/>
              </a:rPr>
              <a:t>The</a:t>
            </a:r>
            <a:r>
              <a:rPr lang="en-GB" sz="5000" u="none" dirty="0">
                <a:solidFill>
                  <a:srgbClr val="F96277"/>
                </a:solidFill>
                <a:latin typeface="The League" panose="00000800000000000000" pitchFamily="50" charset="0"/>
                <a:ea typeface="Calibri"/>
                <a:cs typeface="Aharoni" panose="02010803020104030203" pitchFamily="2" charset="-79"/>
                <a:sym typeface="Calibri"/>
              </a:rPr>
              <a:t> </a:t>
            </a:r>
            <a:r>
              <a:rPr lang="en-GB" sz="5000" u="none" dirty="0">
                <a:solidFill>
                  <a:srgbClr val="43C2F5"/>
                </a:solidFill>
                <a:latin typeface="The League" panose="00000800000000000000" pitchFamily="50" charset="0"/>
                <a:ea typeface="Calibri"/>
                <a:cs typeface="Aharoni" panose="02010803020104030203" pitchFamily="2" charset="-79"/>
                <a:sym typeface="Calibri"/>
              </a:rPr>
              <a:t>Solution</a:t>
            </a:r>
            <a:r>
              <a:rPr lang="en-GB" sz="5000" u="none" dirty="0">
                <a:solidFill>
                  <a:srgbClr val="F96277"/>
                </a:solidFill>
                <a:latin typeface="The League" panose="00000800000000000000" pitchFamily="50" charset="0"/>
                <a:ea typeface="Calibri"/>
                <a:cs typeface="Aharoni" panose="02010803020104030203" pitchFamily="2" charset="-79"/>
                <a:sym typeface="Calibri"/>
              </a:rPr>
              <a:t>	</a:t>
            </a:r>
            <a:endParaRPr sz="5000" u="none" dirty="0">
              <a:solidFill>
                <a:srgbClr val="F96277"/>
              </a:solidFill>
              <a:latin typeface="The League" panose="00000800000000000000" pitchFamily="50" charset="0"/>
              <a:ea typeface="Calibri"/>
              <a:cs typeface="Aharoni" panose="02010803020104030203" pitchFamily="2" charset="-79"/>
              <a:sym typeface="Calibri"/>
            </a:endParaRPr>
          </a:p>
        </p:txBody>
      </p:sp>
      <p:sp>
        <p:nvSpPr>
          <p:cNvPr id="84" name="Google Shape;84;gee7335e168_0_13"/>
          <p:cNvSpPr txBox="1">
            <a:spLocks noGrp="1"/>
          </p:cNvSpPr>
          <p:nvPr>
            <p:ph type="body" idx="1"/>
          </p:nvPr>
        </p:nvSpPr>
        <p:spPr>
          <a:xfrm>
            <a:off x="949600" y="3802202"/>
            <a:ext cx="16452300" cy="2945672"/>
          </a:xfrm>
          <a:prstGeom prst="rect">
            <a:avLst/>
          </a:prstGeom>
          <a:noFill/>
          <a:ln>
            <a:noFill/>
          </a:ln>
        </p:spPr>
        <p:txBody>
          <a:bodyPr spcFirstLastPara="1" wrap="square" lIns="0" tIns="20250" rIns="0" bIns="0" anchor="t" anchorCtr="0">
            <a:spAutoFit/>
          </a:bodyPr>
          <a:lstStyle/>
          <a:p>
            <a:pPr marL="0" marR="558800" lvl="0" indent="0" algn="l" rtl="0">
              <a:lnSpc>
                <a:spcPct val="141700"/>
              </a:lnSpc>
              <a:spcBef>
                <a:spcPts val="20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How does your product or service solve the problem? </a:t>
            </a:r>
            <a:endParaRPr sz="2400" dirty="0">
              <a:solidFill>
                <a:schemeClr val="tx1">
                  <a:lumMod val="75000"/>
                  <a:lumOff val="25000"/>
                </a:schemeClr>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Clr>
                <a:schemeClr val="dk1"/>
              </a:buClr>
              <a:buFont typeface="Arial"/>
              <a:buNone/>
            </a:pPr>
            <a:endParaRPr sz="2400" dirty="0">
              <a:solidFill>
                <a:schemeClr val="tx1">
                  <a:lumMod val="75000"/>
                  <a:lumOff val="25000"/>
                </a:schemeClr>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Clr>
                <a:schemeClr val="dk1"/>
              </a:buClr>
              <a:buFont typeface="Arial"/>
              <a:buNone/>
            </a:pPr>
            <a:r>
              <a:rPr lang="en-GB" sz="2400" dirty="0">
                <a:solidFill>
                  <a:schemeClr val="tx1">
                    <a:lumMod val="75000"/>
                    <a:lumOff val="25000"/>
                  </a:schemeClr>
                </a:solidFill>
                <a:latin typeface="Muli" panose="00000500000000000000" pitchFamily="2" charset="0"/>
                <a:ea typeface="Calibri"/>
                <a:cs typeface="Calibri"/>
                <a:sym typeface="Calibri"/>
              </a:rPr>
              <a:t>What does it do that nothing else on the market can achieve?</a:t>
            </a:r>
          </a:p>
          <a:p>
            <a:pPr marL="25400" marR="558800" lvl="0" indent="0" algn="l" rtl="0">
              <a:lnSpc>
                <a:spcPct val="141700"/>
              </a:lnSpc>
              <a:spcBef>
                <a:spcPts val="200"/>
              </a:spcBef>
              <a:spcAft>
                <a:spcPts val="0"/>
              </a:spcAft>
              <a:buNone/>
            </a:pPr>
            <a:endParaRPr sz="2800" dirty="0">
              <a:solidFill>
                <a:schemeClr val="dk1"/>
              </a:solidFill>
              <a:latin typeface="Calibri"/>
              <a:ea typeface="Calibri"/>
              <a:cs typeface="Calibri"/>
              <a:sym typeface="Calibri"/>
            </a:endParaRPr>
          </a:p>
          <a:p>
            <a:pPr marL="25400" marR="558800" lvl="0" indent="0" algn="l" rtl="0">
              <a:lnSpc>
                <a:spcPct val="141700"/>
              </a:lnSpc>
              <a:spcBef>
                <a:spcPts val="200"/>
              </a:spcBef>
              <a:spcAft>
                <a:spcPts val="0"/>
              </a:spcAft>
              <a:buNone/>
            </a:pPr>
            <a:endParaRPr sz="2800" dirty="0">
              <a:solidFill>
                <a:schemeClr val="dk1"/>
              </a:solidFill>
              <a:latin typeface="Calibri"/>
              <a:ea typeface="Calibri"/>
              <a:cs typeface="Calibri"/>
              <a:sym typeface="Calibri"/>
            </a:endParaRPr>
          </a:p>
        </p:txBody>
      </p:sp>
      <p:sp>
        <p:nvSpPr>
          <p:cNvPr id="86" name="Google Shape;86;gee7335e168_0_13"/>
          <p:cNvSpPr txBox="1">
            <a:spLocks noGrp="1"/>
          </p:cNvSpPr>
          <p:nvPr>
            <p:ph type="sldNum" idx="12"/>
          </p:nvPr>
        </p:nvSpPr>
        <p:spPr>
          <a:xfrm>
            <a:off x="949591" y="9730643"/>
            <a:ext cx="453000" cy="228600"/>
          </a:xfrm>
          <a:prstGeom prst="rect">
            <a:avLst/>
          </a:prstGeom>
          <a:noFill/>
          <a:ln>
            <a:noFill/>
          </a:ln>
        </p:spPr>
        <p:txBody>
          <a:bodyPr spcFirstLastPara="1" wrap="square" lIns="0" tIns="28325" rIns="0" bIns="0" anchor="t" anchorCtr="0">
            <a:spAutoFit/>
          </a:bodyPr>
          <a:lstStyle/>
          <a:p>
            <a:pPr marL="25400" lvl="0" indent="0" algn="l" rtl="0">
              <a:lnSpc>
                <a:spcPct val="100000"/>
              </a:lnSpc>
              <a:spcBef>
                <a:spcPts val="0"/>
              </a:spcBef>
              <a:spcAft>
                <a:spcPts val="0"/>
              </a:spcAft>
              <a:buNone/>
            </a:pPr>
            <a:r>
              <a:rPr lang="en-GB" dirty="0">
                <a:solidFill>
                  <a:schemeClr val="lt1"/>
                </a:solidFill>
                <a:latin typeface="The League" panose="00000800000000000000" pitchFamily="50" charset="0"/>
                <a:ea typeface="Calibri"/>
                <a:cs typeface="Calibri"/>
                <a:sym typeface="Calibri"/>
              </a:rPr>
              <a:t>| </a:t>
            </a:r>
            <a:fld id="{00000000-1234-1234-1234-123412341234}" type="slidenum">
              <a:rPr lang="en-GB">
                <a:solidFill>
                  <a:schemeClr val="lt1"/>
                </a:solidFill>
                <a:latin typeface="The League" panose="00000800000000000000" pitchFamily="50" charset="0"/>
                <a:ea typeface="Calibri"/>
                <a:cs typeface="Calibri"/>
                <a:sym typeface="Calibri"/>
              </a:rPr>
              <a:t>5</a:t>
            </a:fld>
            <a:r>
              <a:rPr lang="en-GB" dirty="0">
                <a:solidFill>
                  <a:schemeClr val="lt1"/>
                </a:solidFill>
                <a:latin typeface="The League" panose="00000800000000000000" pitchFamily="50" charset="0"/>
                <a:ea typeface="Calibri"/>
                <a:cs typeface="Calibri"/>
                <a:sym typeface="Calibri"/>
              </a:rPr>
              <a:t> |</a:t>
            </a:r>
            <a:endParaRPr dirty="0">
              <a:solidFill>
                <a:schemeClr val="lt1"/>
              </a:solidFill>
              <a:latin typeface="The League" panose="00000800000000000000" pitchFamily="50" charset="0"/>
              <a:ea typeface="Calibri"/>
              <a:cs typeface="Calibri"/>
              <a:sym typeface="Calibri"/>
            </a:endParaRPr>
          </a:p>
        </p:txBody>
      </p:sp>
      <p:pic>
        <p:nvPicPr>
          <p:cNvPr id="3" name="Picture 2">
            <a:extLst>
              <a:ext uri="{FF2B5EF4-FFF2-40B4-BE49-F238E27FC236}">
                <a16:creationId xmlns:a16="http://schemas.microsoft.com/office/drawing/2014/main" id="{F9EB5882-717C-13E7-DBEC-8F78D1E4F6BF}"/>
              </a:ext>
            </a:extLst>
          </p:cNvPr>
          <p:cNvPicPr>
            <a:picLocks noChangeAspect="1"/>
          </p:cNvPicPr>
          <p:nvPr/>
        </p:nvPicPr>
        <p:blipFill>
          <a:blip r:embed="rId4"/>
          <a:stretch>
            <a:fillRect/>
          </a:stretch>
        </p:blipFill>
        <p:spPr>
          <a:xfrm>
            <a:off x="13330083" y="3920236"/>
            <a:ext cx="2914141" cy="3334801"/>
          </a:xfrm>
          <a:prstGeom prst="rect">
            <a:avLst/>
          </a:prstGeom>
        </p:spPr>
      </p:pic>
      <p:pic>
        <p:nvPicPr>
          <p:cNvPr id="5" name="Picture 4">
            <a:extLst>
              <a:ext uri="{FF2B5EF4-FFF2-40B4-BE49-F238E27FC236}">
                <a16:creationId xmlns:a16="http://schemas.microsoft.com/office/drawing/2014/main" id="{CA450F76-7047-F41B-4D03-29BD8A509878}"/>
              </a:ext>
            </a:extLst>
          </p:cNvPr>
          <p:cNvPicPr>
            <a:picLocks noChangeAspect="1"/>
          </p:cNvPicPr>
          <p:nvPr/>
        </p:nvPicPr>
        <p:blipFill>
          <a:blip r:embed="rId5"/>
          <a:stretch>
            <a:fillRect/>
          </a:stretch>
        </p:blipFill>
        <p:spPr>
          <a:xfrm>
            <a:off x="14879903" y="9401656"/>
            <a:ext cx="2584345" cy="6293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92"/>
        <p:cNvGrpSpPr/>
        <p:nvPr/>
      </p:nvGrpSpPr>
      <p:grpSpPr>
        <a:xfrm>
          <a:off x="0" y="0"/>
          <a:ext cx="0" cy="0"/>
          <a:chOff x="0" y="0"/>
          <a:chExt cx="0" cy="0"/>
        </a:xfrm>
      </p:grpSpPr>
      <p:pic>
        <p:nvPicPr>
          <p:cNvPr id="3" name="Picture 2">
            <a:extLst>
              <a:ext uri="{FF2B5EF4-FFF2-40B4-BE49-F238E27FC236}">
                <a16:creationId xmlns:a16="http://schemas.microsoft.com/office/drawing/2014/main" id="{2D9F29DA-32FA-358C-C875-E0D8B61B2A81}"/>
              </a:ext>
            </a:extLst>
          </p:cNvPr>
          <p:cNvPicPr>
            <a:picLocks noChangeAspect="1"/>
          </p:cNvPicPr>
          <p:nvPr/>
        </p:nvPicPr>
        <p:blipFill>
          <a:blip r:embed="rId3"/>
          <a:stretch>
            <a:fillRect/>
          </a:stretch>
        </p:blipFill>
        <p:spPr>
          <a:xfrm>
            <a:off x="0" y="9329845"/>
            <a:ext cx="14187488" cy="957155"/>
          </a:xfrm>
          <a:prstGeom prst="rect">
            <a:avLst/>
          </a:prstGeom>
        </p:spPr>
      </p:pic>
      <p:sp>
        <p:nvSpPr>
          <p:cNvPr id="94" name="Google Shape;94;gee7335e168_0_37"/>
          <p:cNvSpPr/>
          <p:nvPr/>
        </p:nvSpPr>
        <p:spPr>
          <a:xfrm>
            <a:off x="0" y="0"/>
            <a:ext cx="18288000" cy="2301000"/>
          </a:xfrm>
          <a:prstGeom prst="rect">
            <a:avLst/>
          </a:prstGeom>
          <a:solidFill>
            <a:schemeClr val="lt1"/>
          </a:solidFill>
          <a:ln>
            <a:noFill/>
          </a:ln>
          <a:effectLst>
            <a:outerShdw blurRad="500063" dist="209550" dir="4320000" algn="bl" rotWithShape="0">
              <a:srgbClr val="666666">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gee7335e168_0_37"/>
          <p:cNvSpPr txBox="1">
            <a:spLocks noGrp="1"/>
          </p:cNvSpPr>
          <p:nvPr>
            <p:ph type="title"/>
          </p:nvPr>
        </p:nvSpPr>
        <p:spPr>
          <a:xfrm>
            <a:off x="902846" y="755410"/>
            <a:ext cx="16482300" cy="790200"/>
          </a:xfrm>
          <a:prstGeom prst="rect">
            <a:avLst/>
          </a:prstGeom>
          <a:noFill/>
          <a:ln>
            <a:noFill/>
          </a:ln>
        </p:spPr>
        <p:txBody>
          <a:bodyPr spcFirstLastPara="1" wrap="square" lIns="0" tIns="20250" rIns="0" bIns="0" anchor="t" anchorCtr="0">
            <a:spAutoFit/>
          </a:bodyPr>
          <a:lstStyle/>
          <a:p>
            <a:pPr marL="25400" lvl="0" indent="0" algn="l" rtl="0">
              <a:lnSpc>
                <a:spcPct val="100000"/>
              </a:lnSpc>
              <a:spcBef>
                <a:spcPts val="0"/>
              </a:spcBef>
              <a:spcAft>
                <a:spcPts val="0"/>
              </a:spcAft>
              <a:buNone/>
            </a:pPr>
            <a:r>
              <a:rPr lang="en-GB" sz="5000" u="none" dirty="0">
                <a:solidFill>
                  <a:srgbClr val="3669A4"/>
                </a:solidFill>
                <a:latin typeface="The League" panose="00000800000000000000" pitchFamily="50" charset="0"/>
                <a:ea typeface="Calibri"/>
                <a:cs typeface="Aharoni" panose="02010803020104030203" pitchFamily="2" charset="-79"/>
                <a:sym typeface="Calibri"/>
              </a:rPr>
              <a:t>The</a:t>
            </a:r>
            <a:r>
              <a:rPr lang="en-GB" sz="5000" u="none" dirty="0">
                <a:solidFill>
                  <a:srgbClr val="F96277"/>
                </a:solidFill>
                <a:latin typeface="The League" panose="00000800000000000000" pitchFamily="50" charset="0"/>
                <a:ea typeface="Calibri"/>
                <a:cs typeface="Aharoni" panose="02010803020104030203" pitchFamily="2" charset="-79"/>
                <a:sym typeface="Calibri"/>
              </a:rPr>
              <a:t> </a:t>
            </a:r>
            <a:r>
              <a:rPr lang="en-GB" sz="5000" u="none" dirty="0">
                <a:solidFill>
                  <a:srgbClr val="43C2F5"/>
                </a:solidFill>
                <a:latin typeface="The League" panose="00000800000000000000" pitchFamily="50" charset="0"/>
                <a:ea typeface="Calibri"/>
                <a:cs typeface="Aharoni" panose="02010803020104030203" pitchFamily="2" charset="-79"/>
                <a:sym typeface="Calibri"/>
              </a:rPr>
              <a:t>Product</a:t>
            </a:r>
            <a:endParaRPr sz="5000" u="none" dirty="0">
              <a:solidFill>
                <a:srgbClr val="43C2F5"/>
              </a:solidFill>
              <a:latin typeface="The League" panose="00000800000000000000" pitchFamily="50" charset="0"/>
              <a:ea typeface="Calibri"/>
              <a:cs typeface="Aharoni" panose="02010803020104030203" pitchFamily="2" charset="-79"/>
              <a:sym typeface="Calibri"/>
            </a:endParaRPr>
          </a:p>
        </p:txBody>
      </p:sp>
      <p:sp>
        <p:nvSpPr>
          <p:cNvPr id="95" name="Google Shape;95;gee7335e168_0_37"/>
          <p:cNvSpPr txBox="1">
            <a:spLocks noGrp="1"/>
          </p:cNvSpPr>
          <p:nvPr>
            <p:ph type="body" idx="1"/>
          </p:nvPr>
        </p:nvSpPr>
        <p:spPr>
          <a:xfrm>
            <a:off x="949600" y="3034250"/>
            <a:ext cx="12697916" cy="4919931"/>
          </a:xfrm>
          <a:prstGeom prst="rect">
            <a:avLst/>
          </a:prstGeom>
          <a:noFill/>
          <a:ln>
            <a:noFill/>
          </a:ln>
        </p:spPr>
        <p:txBody>
          <a:bodyPr spcFirstLastPara="1" wrap="square" lIns="0" tIns="20250" rIns="0" bIns="0" anchor="t" anchorCtr="0">
            <a:spAutoFit/>
          </a:bodyPr>
          <a:lstStyle/>
          <a:p>
            <a:pPr marL="0" marR="558800" lvl="0" indent="0" algn="l" rtl="0">
              <a:lnSpc>
                <a:spcPct val="141700"/>
              </a:lnSpc>
              <a:spcBef>
                <a:spcPts val="20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The purpose of this slide is more than just simply re-stating the 'solution' from the earlier section. You need to cover in detail:</a:t>
            </a:r>
            <a:endParaRPr sz="2400" dirty="0">
              <a:solidFill>
                <a:schemeClr val="tx1">
                  <a:lumMod val="75000"/>
                  <a:lumOff val="25000"/>
                </a:schemeClr>
              </a:solidFill>
              <a:latin typeface="Muli" panose="00000500000000000000" pitchFamily="2" charset="0"/>
              <a:ea typeface="Calibri"/>
              <a:cs typeface="Calibri"/>
              <a:sym typeface="Calibri"/>
            </a:endParaRPr>
          </a:p>
          <a:p>
            <a:pPr marL="482600" marR="558800" lvl="0" indent="-177800" algn="l" rtl="0">
              <a:lnSpc>
                <a:spcPct val="141700"/>
              </a:lnSpc>
              <a:spcBef>
                <a:spcPts val="200"/>
              </a:spcBef>
              <a:spcAft>
                <a:spcPts val="0"/>
              </a:spcAft>
              <a:buClr>
                <a:schemeClr val="dk1"/>
              </a:buClr>
              <a:buSzPts val="2800"/>
              <a:buFont typeface="Calibri"/>
              <a:buChar char="•"/>
            </a:pPr>
            <a:r>
              <a:rPr lang="en-GB" sz="2400" dirty="0">
                <a:solidFill>
                  <a:schemeClr val="tx1">
                    <a:lumMod val="75000"/>
                    <a:lumOff val="25000"/>
                  </a:schemeClr>
                </a:solidFill>
                <a:latin typeface="Muli" panose="00000500000000000000" pitchFamily="2" charset="0"/>
                <a:ea typeface="Calibri"/>
                <a:cs typeface="Calibri"/>
                <a:sym typeface="Calibri"/>
              </a:rPr>
              <a:t> What your product does</a:t>
            </a:r>
            <a:endParaRPr sz="2400" dirty="0">
              <a:solidFill>
                <a:schemeClr val="tx1">
                  <a:lumMod val="75000"/>
                  <a:lumOff val="25000"/>
                </a:schemeClr>
              </a:solidFill>
              <a:latin typeface="Muli" panose="00000500000000000000" pitchFamily="2" charset="0"/>
              <a:ea typeface="Calibri"/>
              <a:cs typeface="Calibri"/>
              <a:sym typeface="Calibri"/>
            </a:endParaRPr>
          </a:p>
          <a:p>
            <a:pPr marL="482600" marR="558800" lvl="0" indent="-177800" algn="l" rtl="0">
              <a:lnSpc>
                <a:spcPct val="141700"/>
              </a:lnSpc>
              <a:spcBef>
                <a:spcPts val="200"/>
              </a:spcBef>
              <a:spcAft>
                <a:spcPts val="0"/>
              </a:spcAft>
              <a:buClr>
                <a:schemeClr val="dk1"/>
              </a:buClr>
              <a:buSzPts val="2800"/>
              <a:buFont typeface="Calibri"/>
              <a:buChar char="•"/>
            </a:pPr>
            <a:r>
              <a:rPr lang="en-GB" sz="2400" dirty="0">
                <a:solidFill>
                  <a:schemeClr val="tx1">
                    <a:lumMod val="75000"/>
                    <a:lumOff val="25000"/>
                  </a:schemeClr>
                </a:solidFill>
                <a:latin typeface="Muli" panose="00000500000000000000" pitchFamily="2" charset="0"/>
                <a:ea typeface="Calibri"/>
                <a:cs typeface="Calibri"/>
                <a:sym typeface="Calibri"/>
              </a:rPr>
              <a:t> How it works</a:t>
            </a:r>
            <a:endParaRPr sz="2400" dirty="0">
              <a:solidFill>
                <a:schemeClr val="tx1">
                  <a:lumMod val="75000"/>
                  <a:lumOff val="25000"/>
                </a:schemeClr>
              </a:solidFill>
              <a:latin typeface="Muli" panose="00000500000000000000" pitchFamily="2" charset="0"/>
              <a:ea typeface="Calibri"/>
              <a:cs typeface="Calibri"/>
              <a:sym typeface="Calibri"/>
            </a:endParaRPr>
          </a:p>
          <a:p>
            <a:pPr marL="482600" marR="558800" lvl="0" indent="-177800" algn="l" rtl="0">
              <a:lnSpc>
                <a:spcPct val="141700"/>
              </a:lnSpc>
              <a:spcBef>
                <a:spcPts val="200"/>
              </a:spcBef>
              <a:spcAft>
                <a:spcPts val="0"/>
              </a:spcAft>
              <a:buClr>
                <a:schemeClr val="dk1"/>
              </a:buClr>
              <a:buSzPts val="2800"/>
              <a:buFont typeface="Calibri"/>
              <a:buChar char="•"/>
            </a:pPr>
            <a:r>
              <a:rPr lang="en-GB" sz="2400" dirty="0">
                <a:solidFill>
                  <a:schemeClr val="tx1">
                    <a:lumMod val="75000"/>
                    <a:lumOff val="25000"/>
                  </a:schemeClr>
                </a:solidFill>
                <a:latin typeface="Muli" panose="00000500000000000000" pitchFamily="2" charset="0"/>
                <a:ea typeface="Calibri"/>
                <a:cs typeface="Calibri"/>
                <a:sym typeface="Calibri"/>
              </a:rPr>
              <a:t> What the key features are</a:t>
            </a:r>
            <a:endParaRPr sz="2400" dirty="0">
              <a:solidFill>
                <a:schemeClr val="tx1">
                  <a:lumMod val="75000"/>
                  <a:lumOff val="25000"/>
                </a:schemeClr>
              </a:solidFill>
              <a:latin typeface="Muli" panose="00000500000000000000" pitchFamily="2" charset="0"/>
              <a:ea typeface="Calibri"/>
              <a:cs typeface="Calibri"/>
              <a:sym typeface="Calibri"/>
            </a:endParaRPr>
          </a:p>
          <a:p>
            <a:pPr marL="482600" marR="558800" lvl="0" indent="-177800" algn="l" rtl="0">
              <a:lnSpc>
                <a:spcPct val="141700"/>
              </a:lnSpc>
              <a:spcBef>
                <a:spcPts val="200"/>
              </a:spcBef>
              <a:spcAft>
                <a:spcPts val="0"/>
              </a:spcAft>
              <a:buClr>
                <a:schemeClr val="dk1"/>
              </a:buClr>
              <a:buSzPts val="2800"/>
              <a:buFont typeface="Calibri"/>
              <a:buChar char="•"/>
            </a:pPr>
            <a:r>
              <a:rPr lang="en-GB" sz="2400" dirty="0">
                <a:solidFill>
                  <a:schemeClr val="tx1">
                    <a:lumMod val="75000"/>
                    <a:lumOff val="25000"/>
                  </a:schemeClr>
                </a:solidFill>
                <a:latin typeface="Muli" panose="00000500000000000000" pitchFamily="2" charset="0"/>
                <a:ea typeface="Calibri"/>
                <a:cs typeface="Calibri"/>
                <a:sym typeface="Calibri"/>
              </a:rPr>
              <a:t> What future improvements (if any) do you have in the pipeline</a:t>
            </a:r>
            <a:endParaRPr sz="2400" dirty="0">
              <a:solidFill>
                <a:schemeClr val="tx1">
                  <a:lumMod val="75000"/>
                  <a:lumOff val="25000"/>
                </a:schemeClr>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Clr>
                <a:srgbClr val="052B6B"/>
              </a:buClr>
              <a:buSzPts val="2500"/>
              <a:buFont typeface="Arial"/>
              <a:buNone/>
            </a:pPr>
            <a:endParaRPr sz="2400" dirty="0">
              <a:solidFill>
                <a:schemeClr val="dk1"/>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r>
              <a:rPr lang="en-GB" sz="2400" dirty="0">
                <a:solidFill>
                  <a:srgbClr val="3669A4"/>
                </a:solidFill>
                <a:latin typeface="Muli" panose="00000500000000000000" pitchFamily="2" charset="0"/>
                <a:ea typeface="Calibri"/>
                <a:cs typeface="Calibri"/>
                <a:sym typeface="Calibri"/>
              </a:rPr>
              <a:t>[If you have any images of your product or even a short video clip of it in use, then this is where to add it!] </a:t>
            </a:r>
            <a:endParaRPr sz="2400" dirty="0">
              <a:solidFill>
                <a:srgbClr val="3669A4"/>
              </a:solidFill>
              <a:latin typeface="Muli" panose="00000500000000000000" pitchFamily="2" charset="0"/>
              <a:ea typeface="Calibri"/>
              <a:cs typeface="Calibri"/>
              <a:sym typeface="Calibri"/>
            </a:endParaRPr>
          </a:p>
        </p:txBody>
      </p:sp>
      <p:sp>
        <p:nvSpPr>
          <p:cNvPr id="97" name="Google Shape;97;gee7335e168_0_37"/>
          <p:cNvSpPr txBox="1">
            <a:spLocks noGrp="1"/>
          </p:cNvSpPr>
          <p:nvPr>
            <p:ph type="sldNum" idx="12"/>
          </p:nvPr>
        </p:nvSpPr>
        <p:spPr>
          <a:xfrm>
            <a:off x="949591" y="9730643"/>
            <a:ext cx="453000" cy="228600"/>
          </a:xfrm>
          <a:prstGeom prst="rect">
            <a:avLst/>
          </a:prstGeom>
          <a:noFill/>
          <a:ln>
            <a:noFill/>
          </a:ln>
        </p:spPr>
        <p:txBody>
          <a:bodyPr spcFirstLastPara="1" wrap="square" lIns="0" tIns="28325" rIns="0" bIns="0" anchor="t" anchorCtr="0">
            <a:spAutoFit/>
          </a:bodyPr>
          <a:lstStyle/>
          <a:p>
            <a:pPr marL="25400" lvl="0" indent="0" algn="l" rtl="0">
              <a:lnSpc>
                <a:spcPct val="100000"/>
              </a:lnSpc>
              <a:spcBef>
                <a:spcPts val="0"/>
              </a:spcBef>
              <a:spcAft>
                <a:spcPts val="0"/>
              </a:spcAft>
              <a:buNone/>
            </a:pPr>
            <a:r>
              <a:rPr lang="en-GB" dirty="0">
                <a:solidFill>
                  <a:schemeClr val="lt1"/>
                </a:solidFill>
                <a:latin typeface="The League" panose="00000800000000000000" pitchFamily="50" charset="0"/>
                <a:ea typeface="Calibri"/>
                <a:cs typeface="Calibri"/>
                <a:sym typeface="Calibri"/>
              </a:rPr>
              <a:t>| </a:t>
            </a:r>
            <a:fld id="{00000000-1234-1234-1234-123412341234}" type="slidenum">
              <a:rPr lang="en-GB">
                <a:solidFill>
                  <a:schemeClr val="lt1"/>
                </a:solidFill>
                <a:latin typeface="The League" panose="00000800000000000000" pitchFamily="50" charset="0"/>
                <a:ea typeface="Calibri"/>
                <a:cs typeface="Calibri"/>
                <a:sym typeface="Calibri"/>
              </a:rPr>
              <a:t>6</a:t>
            </a:fld>
            <a:r>
              <a:rPr lang="en-GB" dirty="0">
                <a:solidFill>
                  <a:schemeClr val="lt1"/>
                </a:solidFill>
                <a:latin typeface="The League" panose="00000800000000000000" pitchFamily="50" charset="0"/>
                <a:ea typeface="Calibri"/>
                <a:cs typeface="Calibri"/>
                <a:sym typeface="Calibri"/>
              </a:rPr>
              <a:t> |</a:t>
            </a:r>
            <a:endParaRPr dirty="0">
              <a:solidFill>
                <a:schemeClr val="lt1"/>
              </a:solidFill>
              <a:latin typeface="The League" panose="00000800000000000000" pitchFamily="50" charset="0"/>
              <a:ea typeface="Calibri"/>
              <a:cs typeface="Calibri"/>
              <a:sym typeface="Calibri"/>
            </a:endParaRPr>
          </a:p>
        </p:txBody>
      </p:sp>
      <p:pic>
        <p:nvPicPr>
          <p:cNvPr id="2" name="Picture 1">
            <a:extLst>
              <a:ext uri="{FF2B5EF4-FFF2-40B4-BE49-F238E27FC236}">
                <a16:creationId xmlns:a16="http://schemas.microsoft.com/office/drawing/2014/main" id="{5DB2EC0E-6416-DA4E-96FF-4678EC45CFCB}"/>
              </a:ext>
            </a:extLst>
          </p:cNvPr>
          <p:cNvPicPr>
            <a:picLocks noChangeAspect="1"/>
          </p:cNvPicPr>
          <p:nvPr/>
        </p:nvPicPr>
        <p:blipFill>
          <a:blip r:embed="rId4"/>
          <a:stretch>
            <a:fillRect/>
          </a:stretch>
        </p:blipFill>
        <p:spPr>
          <a:xfrm>
            <a:off x="14879903" y="9401656"/>
            <a:ext cx="2584345" cy="6293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03"/>
        <p:cNvGrpSpPr/>
        <p:nvPr/>
      </p:nvGrpSpPr>
      <p:grpSpPr>
        <a:xfrm>
          <a:off x="0" y="0"/>
          <a:ext cx="0" cy="0"/>
          <a:chOff x="0" y="0"/>
          <a:chExt cx="0" cy="0"/>
        </a:xfrm>
      </p:grpSpPr>
      <p:pic>
        <p:nvPicPr>
          <p:cNvPr id="3" name="Picture 2">
            <a:extLst>
              <a:ext uri="{FF2B5EF4-FFF2-40B4-BE49-F238E27FC236}">
                <a16:creationId xmlns:a16="http://schemas.microsoft.com/office/drawing/2014/main" id="{334ECA12-D7B2-DDA7-1FA1-BB6E953BE5F3}"/>
              </a:ext>
            </a:extLst>
          </p:cNvPr>
          <p:cNvPicPr>
            <a:picLocks noChangeAspect="1"/>
          </p:cNvPicPr>
          <p:nvPr/>
        </p:nvPicPr>
        <p:blipFill>
          <a:blip r:embed="rId3"/>
          <a:stretch>
            <a:fillRect/>
          </a:stretch>
        </p:blipFill>
        <p:spPr>
          <a:xfrm>
            <a:off x="0" y="9329845"/>
            <a:ext cx="15271804" cy="957155"/>
          </a:xfrm>
          <a:prstGeom prst="rect">
            <a:avLst/>
          </a:prstGeom>
        </p:spPr>
      </p:pic>
      <p:sp>
        <p:nvSpPr>
          <p:cNvPr id="105" name="Google Shape;105;gee7335e168_0_46"/>
          <p:cNvSpPr/>
          <p:nvPr/>
        </p:nvSpPr>
        <p:spPr>
          <a:xfrm>
            <a:off x="0" y="0"/>
            <a:ext cx="18288000" cy="2301000"/>
          </a:xfrm>
          <a:prstGeom prst="rect">
            <a:avLst/>
          </a:prstGeom>
          <a:solidFill>
            <a:schemeClr val="lt1"/>
          </a:solidFill>
          <a:ln>
            <a:noFill/>
          </a:ln>
          <a:effectLst>
            <a:outerShdw blurRad="500063" dist="209550" dir="4320000" algn="bl" rotWithShape="0">
              <a:srgbClr val="666666">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gee7335e168_0_46"/>
          <p:cNvSpPr txBox="1">
            <a:spLocks noGrp="1"/>
          </p:cNvSpPr>
          <p:nvPr>
            <p:ph type="title"/>
          </p:nvPr>
        </p:nvSpPr>
        <p:spPr>
          <a:xfrm>
            <a:off x="902846" y="755410"/>
            <a:ext cx="16482300" cy="790200"/>
          </a:xfrm>
          <a:prstGeom prst="rect">
            <a:avLst/>
          </a:prstGeom>
          <a:noFill/>
          <a:ln>
            <a:noFill/>
          </a:ln>
        </p:spPr>
        <p:txBody>
          <a:bodyPr spcFirstLastPara="1" wrap="square" lIns="0" tIns="20250" rIns="0" bIns="0" anchor="t" anchorCtr="0">
            <a:spAutoFit/>
          </a:bodyPr>
          <a:lstStyle/>
          <a:p>
            <a:pPr marL="25400" lvl="0" indent="0" algn="l" rtl="0">
              <a:lnSpc>
                <a:spcPct val="100000"/>
              </a:lnSpc>
              <a:spcBef>
                <a:spcPts val="0"/>
              </a:spcBef>
              <a:spcAft>
                <a:spcPts val="0"/>
              </a:spcAft>
              <a:buNone/>
            </a:pPr>
            <a:r>
              <a:rPr lang="en-GB" sz="5000" u="none" dirty="0">
                <a:solidFill>
                  <a:srgbClr val="3669A4"/>
                </a:solidFill>
                <a:latin typeface="The League" panose="00000800000000000000" pitchFamily="50" charset="0"/>
                <a:ea typeface="Calibri"/>
                <a:cs typeface="Aharoni" panose="02010803020104030203" pitchFamily="2" charset="-79"/>
                <a:sym typeface="Calibri"/>
              </a:rPr>
              <a:t>Market</a:t>
            </a:r>
            <a:r>
              <a:rPr lang="en-GB" sz="5000" u="none" dirty="0">
                <a:solidFill>
                  <a:srgbClr val="F96277"/>
                </a:solidFill>
                <a:latin typeface="The League" panose="00000800000000000000" pitchFamily="50" charset="0"/>
                <a:ea typeface="Calibri"/>
                <a:cs typeface="Aharoni" panose="02010803020104030203" pitchFamily="2" charset="-79"/>
                <a:sym typeface="Calibri"/>
              </a:rPr>
              <a:t> </a:t>
            </a:r>
            <a:r>
              <a:rPr lang="en-GB" sz="5000" u="none" dirty="0">
                <a:solidFill>
                  <a:srgbClr val="43C2F5"/>
                </a:solidFill>
                <a:latin typeface="The League" panose="00000800000000000000" pitchFamily="50" charset="0"/>
                <a:ea typeface="Calibri"/>
                <a:cs typeface="Aharoni" panose="02010803020104030203" pitchFamily="2" charset="-79"/>
                <a:sym typeface="Calibri"/>
              </a:rPr>
              <a:t>Opportunity</a:t>
            </a:r>
            <a:endParaRPr sz="5000" u="none" dirty="0">
              <a:solidFill>
                <a:srgbClr val="43C2F5"/>
              </a:solidFill>
              <a:latin typeface="The League" panose="00000800000000000000" pitchFamily="50" charset="0"/>
              <a:ea typeface="Calibri"/>
              <a:cs typeface="Aharoni" panose="02010803020104030203" pitchFamily="2" charset="-79"/>
              <a:sym typeface="Calibri"/>
            </a:endParaRPr>
          </a:p>
        </p:txBody>
      </p:sp>
      <p:sp>
        <p:nvSpPr>
          <p:cNvPr id="106" name="Google Shape;106;gee7335e168_0_46"/>
          <p:cNvSpPr txBox="1">
            <a:spLocks noGrp="1"/>
          </p:cNvSpPr>
          <p:nvPr>
            <p:ph type="body" idx="1"/>
          </p:nvPr>
        </p:nvSpPr>
        <p:spPr>
          <a:xfrm>
            <a:off x="949600" y="3802200"/>
            <a:ext cx="8820900" cy="5156469"/>
          </a:xfrm>
          <a:prstGeom prst="rect">
            <a:avLst/>
          </a:prstGeom>
          <a:noFill/>
          <a:ln>
            <a:noFill/>
          </a:ln>
        </p:spPr>
        <p:txBody>
          <a:bodyPr spcFirstLastPara="1" wrap="square" lIns="0" tIns="20250" rIns="0" bIns="0" anchor="t" anchorCtr="0">
            <a:spAutoFit/>
          </a:bodyPr>
          <a:lstStyle/>
          <a:p>
            <a:pPr marL="0" marR="558800" lvl="0" indent="0" algn="l" rtl="0">
              <a:lnSpc>
                <a:spcPct val="141700"/>
              </a:lnSpc>
              <a:spcBef>
                <a:spcPts val="200"/>
              </a:spcBef>
              <a:spcAft>
                <a:spcPts val="0"/>
              </a:spcAft>
              <a:buNone/>
            </a:pPr>
            <a:r>
              <a:rPr lang="en-GB" sz="2400" dirty="0">
                <a:solidFill>
                  <a:srgbClr val="3669A4"/>
                </a:solidFill>
                <a:latin typeface="Muli" panose="00000500000000000000" pitchFamily="2" charset="0"/>
                <a:ea typeface="Calibri"/>
                <a:cs typeface="Calibri"/>
                <a:sym typeface="Calibri"/>
              </a:rPr>
              <a:t>[Focus on the size of the market that exists for your product.]</a:t>
            </a:r>
            <a:endParaRPr sz="2400" dirty="0">
              <a:solidFill>
                <a:srgbClr val="3669A4"/>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Clr>
                <a:schemeClr val="dk1"/>
              </a:buClr>
              <a:buFont typeface="Arial"/>
              <a:buNone/>
            </a:pPr>
            <a:endParaRPr sz="2400" dirty="0">
              <a:solidFill>
                <a:schemeClr val="dk1"/>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Clr>
                <a:schemeClr val="dk1"/>
              </a:buClr>
              <a:buFont typeface="Arial"/>
              <a:buNone/>
            </a:pPr>
            <a:r>
              <a:rPr lang="en-GB" sz="2400" dirty="0">
                <a:solidFill>
                  <a:schemeClr val="tx1">
                    <a:lumMod val="75000"/>
                    <a:lumOff val="25000"/>
                  </a:schemeClr>
                </a:solidFill>
                <a:latin typeface="Muli" panose="00000500000000000000" pitchFamily="2" charset="0"/>
                <a:ea typeface="Calibri"/>
                <a:cs typeface="Calibri"/>
                <a:sym typeface="Calibri"/>
              </a:rPr>
              <a:t>It's important that you don't just pluck these figures out of thin air. Attach credible sources and market trends to your findings. </a:t>
            </a:r>
            <a:endParaRPr sz="2400" dirty="0">
              <a:solidFill>
                <a:schemeClr val="tx1">
                  <a:lumMod val="75000"/>
                  <a:lumOff val="25000"/>
                </a:schemeClr>
              </a:solidFill>
              <a:latin typeface="Muli" panose="00000500000000000000" pitchFamily="2" charset="0"/>
              <a:ea typeface="Calibri"/>
              <a:cs typeface="Calibri"/>
              <a:sym typeface="Calibri"/>
            </a:endParaRPr>
          </a:p>
          <a:p>
            <a:pPr marL="0" marR="558800" lvl="0" indent="0" algn="l" rtl="0">
              <a:lnSpc>
                <a:spcPct val="141700"/>
              </a:lnSpc>
              <a:spcBef>
                <a:spcPts val="200"/>
              </a:spcBef>
              <a:spcAft>
                <a:spcPts val="0"/>
              </a:spcAft>
              <a:buNone/>
            </a:pPr>
            <a:endParaRPr sz="2800" dirty="0">
              <a:solidFill>
                <a:schemeClr val="dk1"/>
              </a:solidFill>
              <a:latin typeface="Calibri"/>
              <a:ea typeface="Calibri"/>
              <a:cs typeface="Calibri"/>
              <a:sym typeface="Calibri"/>
            </a:endParaRPr>
          </a:p>
          <a:p>
            <a:pPr marL="25400" marR="558800" lvl="0" indent="0" algn="l" rtl="0">
              <a:lnSpc>
                <a:spcPct val="141700"/>
              </a:lnSpc>
              <a:spcBef>
                <a:spcPts val="200"/>
              </a:spcBef>
              <a:spcAft>
                <a:spcPts val="0"/>
              </a:spcAft>
              <a:buNone/>
            </a:pPr>
            <a:endParaRPr sz="2800" dirty="0">
              <a:solidFill>
                <a:schemeClr val="dk1"/>
              </a:solidFill>
              <a:latin typeface="Calibri"/>
              <a:ea typeface="Calibri"/>
              <a:cs typeface="Calibri"/>
              <a:sym typeface="Calibri"/>
            </a:endParaRPr>
          </a:p>
          <a:p>
            <a:pPr marL="25400" marR="558800" lvl="0" indent="0" algn="l" rtl="0">
              <a:lnSpc>
                <a:spcPct val="141700"/>
              </a:lnSpc>
              <a:spcBef>
                <a:spcPts val="200"/>
              </a:spcBef>
              <a:spcAft>
                <a:spcPts val="0"/>
              </a:spcAft>
              <a:buNone/>
            </a:pPr>
            <a:endParaRPr sz="2800" dirty="0">
              <a:solidFill>
                <a:schemeClr val="dk1"/>
              </a:solidFill>
              <a:latin typeface="Calibri"/>
              <a:ea typeface="Calibri"/>
              <a:cs typeface="Calibri"/>
              <a:sym typeface="Calibri"/>
            </a:endParaRPr>
          </a:p>
        </p:txBody>
      </p:sp>
      <p:sp>
        <p:nvSpPr>
          <p:cNvPr id="108" name="Google Shape;108;gee7335e168_0_46"/>
          <p:cNvSpPr txBox="1">
            <a:spLocks noGrp="1"/>
          </p:cNvSpPr>
          <p:nvPr>
            <p:ph type="sldNum" idx="12"/>
          </p:nvPr>
        </p:nvSpPr>
        <p:spPr>
          <a:xfrm>
            <a:off x="949591" y="9730643"/>
            <a:ext cx="453000" cy="228600"/>
          </a:xfrm>
          <a:prstGeom prst="rect">
            <a:avLst/>
          </a:prstGeom>
          <a:noFill/>
          <a:ln>
            <a:noFill/>
          </a:ln>
        </p:spPr>
        <p:txBody>
          <a:bodyPr spcFirstLastPara="1" wrap="square" lIns="0" tIns="28325" rIns="0" bIns="0" anchor="t" anchorCtr="0">
            <a:spAutoFit/>
          </a:bodyPr>
          <a:lstStyle/>
          <a:p>
            <a:pPr marL="25400" lvl="0" indent="0" algn="l" rtl="0">
              <a:lnSpc>
                <a:spcPct val="100000"/>
              </a:lnSpc>
              <a:spcBef>
                <a:spcPts val="0"/>
              </a:spcBef>
              <a:spcAft>
                <a:spcPts val="0"/>
              </a:spcAft>
              <a:buNone/>
            </a:pPr>
            <a:r>
              <a:rPr lang="en-GB" dirty="0">
                <a:solidFill>
                  <a:schemeClr val="lt1"/>
                </a:solidFill>
                <a:latin typeface="The League" panose="00000800000000000000" pitchFamily="50" charset="0"/>
                <a:ea typeface="Calibri"/>
                <a:cs typeface="Calibri"/>
                <a:sym typeface="Calibri"/>
              </a:rPr>
              <a:t>| </a:t>
            </a:r>
            <a:fld id="{00000000-1234-1234-1234-123412341234}" type="slidenum">
              <a:rPr lang="en-GB">
                <a:solidFill>
                  <a:schemeClr val="lt1"/>
                </a:solidFill>
                <a:latin typeface="The League" panose="00000800000000000000" pitchFamily="50" charset="0"/>
                <a:ea typeface="Calibri"/>
                <a:cs typeface="Calibri"/>
                <a:sym typeface="Calibri"/>
              </a:rPr>
              <a:t>7</a:t>
            </a:fld>
            <a:r>
              <a:rPr lang="en-GB" dirty="0">
                <a:solidFill>
                  <a:schemeClr val="lt1"/>
                </a:solidFill>
                <a:latin typeface="The League" panose="00000800000000000000" pitchFamily="50" charset="0"/>
                <a:ea typeface="Calibri"/>
                <a:cs typeface="Calibri"/>
                <a:sym typeface="Calibri"/>
              </a:rPr>
              <a:t> |</a:t>
            </a:r>
            <a:endParaRPr dirty="0">
              <a:solidFill>
                <a:schemeClr val="lt1"/>
              </a:solidFill>
              <a:latin typeface="The League" panose="00000800000000000000" pitchFamily="50" charset="0"/>
              <a:ea typeface="Calibri"/>
              <a:cs typeface="Calibri"/>
              <a:sym typeface="Calibri"/>
            </a:endParaRPr>
          </a:p>
        </p:txBody>
      </p:sp>
      <p:pic>
        <p:nvPicPr>
          <p:cNvPr id="2" name="Picture 1">
            <a:extLst>
              <a:ext uri="{FF2B5EF4-FFF2-40B4-BE49-F238E27FC236}">
                <a16:creationId xmlns:a16="http://schemas.microsoft.com/office/drawing/2014/main" id="{C89E235E-CDDD-BB3B-958C-276DD8E3680A}"/>
              </a:ext>
            </a:extLst>
          </p:cNvPr>
          <p:cNvPicPr>
            <a:picLocks noChangeAspect="1"/>
          </p:cNvPicPr>
          <p:nvPr/>
        </p:nvPicPr>
        <p:blipFill>
          <a:blip r:embed="rId4"/>
          <a:stretch>
            <a:fillRect/>
          </a:stretch>
        </p:blipFill>
        <p:spPr>
          <a:xfrm>
            <a:off x="13474629" y="740868"/>
            <a:ext cx="3304318" cy="804742"/>
          </a:xfrm>
          <a:prstGeom prst="rect">
            <a:avLst/>
          </a:prstGeom>
        </p:spPr>
      </p:pic>
      <p:pic>
        <p:nvPicPr>
          <p:cNvPr id="4" name="Graphic 3">
            <a:extLst>
              <a:ext uri="{FF2B5EF4-FFF2-40B4-BE49-F238E27FC236}">
                <a16:creationId xmlns:a16="http://schemas.microsoft.com/office/drawing/2014/main" id="{07269692-33C4-4E3E-57BE-C48C1BA9BD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13127" y="2488191"/>
            <a:ext cx="5682125" cy="56937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14"/>
        <p:cNvGrpSpPr/>
        <p:nvPr/>
      </p:nvGrpSpPr>
      <p:grpSpPr>
        <a:xfrm>
          <a:off x="0" y="0"/>
          <a:ext cx="0" cy="0"/>
          <a:chOff x="0" y="0"/>
          <a:chExt cx="0" cy="0"/>
        </a:xfrm>
      </p:grpSpPr>
      <p:pic>
        <p:nvPicPr>
          <p:cNvPr id="3" name="Picture 2">
            <a:extLst>
              <a:ext uri="{FF2B5EF4-FFF2-40B4-BE49-F238E27FC236}">
                <a16:creationId xmlns:a16="http://schemas.microsoft.com/office/drawing/2014/main" id="{71AC36D9-F309-A619-C1E1-7DA997E5CF7C}"/>
              </a:ext>
            </a:extLst>
          </p:cNvPr>
          <p:cNvPicPr>
            <a:picLocks noChangeAspect="1"/>
          </p:cNvPicPr>
          <p:nvPr/>
        </p:nvPicPr>
        <p:blipFill>
          <a:blip r:embed="rId3"/>
          <a:stretch>
            <a:fillRect/>
          </a:stretch>
        </p:blipFill>
        <p:spPr>
          <a:xfrm>
            <a:off x="0" y="9329845"/>
            <a:ext cx="15271804" cy="957155"/>
          </a:xfrm>
          <a:prstGeom prst="rect">
            <a:avLst/>
          </a:prstGeom>
        </p:spPr>
      </p:pic>
      <p:sp>
        <p:nvSpPr>
          <p:cNvPr id="115" name="Google Shape;115;gee7335e168_0_57"/>
          <p:cNvSpPr/>
          <p:nvPr/>
        </p:nvSpPr>
        <p:spPr>
          <a:xfrm>
            <a:off x="0" y="0"/>
            <a:ext cx="18288000" cy="2301000"/>
          </a:xfrm>
          <a:prstGeom prst="rect">
            <a:avLst/>
          </a:prstGeom>
          <a:solidFill>
            <a:schemeClr val="lt1"/>
          </a:solidFill>
          <a:ln>
            <a:noFill/>
          </a:ln>
          <a:effectLst>
            <a:outerShdw blurRad="500063" dist="209550" dir="4320000" algn="bl" rotWithShape="0">
              <a:srgbClr val="666666">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gee7335e168_0_57"/>
          <p:cNvSpPr txBox="1">
            <a:spLocks noGrp="1"/>
          </p:cNvSpPr>
          <p:nvPr>
            <p:ph type="title"/>
          </p:nvPr>
        </p:nvSpPr>
        <p:spPr>
          <a:xfrm>
            <a:off x="902846" y="755410"/>
            <a:ext cx="16482300" cy="790200"/>
          </a:xfrm>
          <a:prstGeom prst="rect">
            <a:avLst/>
          </a:prstGeom>
          <a:noFill/>
          <a:ln>
            <a:noFill/>
          </a:ln>
        </p:spPr>
        <p:txBody>
          <a:bodyPr spcFirstLastPara="1" wrap="square" lIns="0" tIns="20250" rIns="0" bIns="0" anchor="t" anchorCtr="0">
            <a:spAutoFit/>
          </a:bodyPr>
          <a:lstStyle/>
          <a:p>
            <a:pPr marL="25400" lvl="0" indent="0" algn="l" rtl="0">
              <a:lnSpc>
                <a:spcPct val="100000"/>
              </a:lnSpc>
              <a:spcBef>
                <a:spcPts val="0"/>
              </a:spcBef>
              <a:spcAft>
                <a:spcPts val="0"/>
              </a:spcAft>
              <a:buNone/>
            </a:pPr>
            <a:r>
              <a:rPr lang="en-GB" sz="5000" u="none" dirty="0">
                <a:solidFill>
                  <a:srgbClr val="3669A4"/>
                </a:solidFill>
                <a:latin typeface="The League" panose="00000800000000000000" pitchFamily="50" charset="0"/>
                <a:ea typeface="Calibri"/>
                <a:cs typeface="Aharoni" panose="02010803020104030203" pitchFamily="2" charset="-79"/>
                <a:sym typeface="Calibri"/>
              </a:rPr>
              <a:t>The</a:t>
            </a:r>
            <a:r>
              <a:rPr lang="en-GB" sz="5000" u="none" dirty="0">
                <a:solidFill>
                  <a:srgbClr val="F96277"/>
                </a:solidFill>
                <a:latin typeface="The League" panose="00000800000000000000" pitchFamily="50" charset="0"/>
                <a:ea typeface="Calibri"/>
                <a:cs typeface="Aharoni" panose="02010803020104030203" pitchFamily="2" charset="-79"/>
                <a:sym typeface="Calibri"/>
              </a:rPr>
              <a:t> </a:t>
            </a:r>
            <a:r>
              <a:rPr lang="en-GB" sz="5000" u="none" dirty="0">
                <a:solidFill>
                  <a:srgbClr val="43C2F5"/>
                </a:solidFill>
                <a:latin typeface="The League" panose="00000800000000000000" pitchFamily="50" charset="0"/>
                <a:ea typeface="Calibri"/>
                <a:cs typeface="Aharoni" panose="02010803020104030203" pitchFamily="2" charset="-79"/>
                <a:sym typeface="Calibri"/>
              </a:rPr>
              <a:t>Competition</a:t>
            </a:r>
            <a:endParaRPr sz="5000" u="none" dirty="0">
              <a:solidFill>
                <a:srgbClr val="43C2F5"/>
              </a:solidFill>
              <a:latin typeface="The League" panose="00000800000000000000" pitchFamily="50" charset="0"/>
              <a:ea typeface="Calibri"/>
              <a:cs typeface="Aharoni" panose="02010803020104030203" pitchFamily="2" charset="-79"/>
              <a:sym typeface="Calibri"/>
            </a:endParaRPr>
          </a:p>
        </p:txBody>
      </p:sp>
      <p:sp>
        <p:nvSpPr>
          <p:cNvPr id="116" name="Google Shape;116;gee7335e168_0_57"/>
          <p:cNvSpPr txBox="1">
            <a:spLocks noGrp="1"/>
          </p:cNvSpPr>
          <p:nvPr>
            <p:ph type="body" idx="1"/>
          </p:nvPr>
        </p:nvSpPr>
        <p:spPr>
          <a:xfrm>
            <a:off x="949600" y="3802200"/>
            <a:ext cx="8820900" cy="2719585"/>
          </a:xfrm>
          <a:prstGeom prst="rect">
            <a:avLst/>
          </a:prstGeom>
          <a:noFill/>
          <a:ln>
            <a:noFill/>
          </a:ln>
        </p:spPr>
        <p:txBody>
          <a:bodyPr spcFirstLastPara="1" wrap="square" lIns="0" tIns="20250" rIns="0" bIns="0" anchor="t" anchorCtr="0">
            <a:spAutoFit/>
          </a:bodyPr>
          <a:lstStyle/>
          <a:p>
            <a:pPr marL="0" marR="558800" lvl="0" indent="0" algn="l" rtl="0">
              <a:lnSpc>
                <a:spcPct val="141700"/>
              </a:lnSpc>
              <a:spcBef>
                <a:spcPts val="20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Who else offers a solution to the problem you have identified? </a:t>
            </a:r>
            <a:endParaRPr sz="2400" dirty="0">
              <a:solidFill>
                <a:schemeClr val="tx1">
                  <a:lumMod val="75000"/>
                  <a:lumOff val="25000"/>
                </a:schemeClr>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endParaRPr sz="2400" dirty="0">
              <a:solidFill>
                <a:schemeClr val="dk1"/>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r>
              <a:rPr lang="en-GB" sz="2400" dirty="0">
                <a:solidFill>
                  <a:srgbClr val="3669A4"/>
                </a:solidFill>
                <a:latin typeface="Muli" panose="00000500000000000000" pitchFamily="2" charset="0"/>
                <a:ea typeface="Calibri"/>
                <a:cs typeface="Calibri"/>
                <a:sym typeface="Calibri"/>
              </a:rPr>
              <a:t>[Even in the most niche of industries, you are going to have at least one or two competitors.]</a:t>
            </a:r>
            <a:endParaRPr sz="2400" dirty="0">
              <a:solidFill>
                <a:srgbClr val="3669A4"/>
              </a:solidFill>
              <a:latin typeface="Muli" panose="00000500000000000000" pitchFamily="2" charset="0"/>
              <a:ea typeface="Calibri"/>
              <a:cs typeface="Calibri"/>
              <a:sym typeface="Calibri"/>
            </a:endParaRPr>
          </a:p>
        </p:txBody>
      </p:sp>
      <p:sp>
        <p:nvSpPr>
          <p:cNvPr id="118" name="Google Shape;118;gee7335e168_0_57"/>
          <p:cNvSpPr txBox="1">
            <a:spLocks noGrp="1"/>
          </p:cNvSpPr>
          <p:nvPr>
            <p:ph type="sldNum" idx="12"/>
          </p:nvPr>
        </p:nvSpPr>
        <p:spPr>
          <a:xfrm>
            <a:off x="949591" y="9730643"/>
            <a:ext cx="453000" cy="228600"/>
          </a:xfrm>
          <a:prstGeom prst="rect">
            <a:avLst/>
          </a:prstGeom>
          <a:noFill/>
          <a:ln>
            <a:noFill/>
          </a:ln>
        </p:spPr>
        <p:txBody>
          <a:bodyPr spcFirstLastPara="1" wrap="square" lIns="0" tIns="28325" rIns="0" bIns="0" anchor="t" anchorCtr="0">
            <a:spAutoFit/>
          </a:bodyPr>
          <a:lstStyle/>
          <a:p>
            <a:pPr marL="25400" lvl="0" indent="0" algn="l" rtl="0">
              <a:lnSpc>
                <a:spcPct val="100000"/>
              </a:lnSpc>
              <a:spcBef>
                <a:spcPts val="0"/>
              </a:spcBef>
              <a:spcAft>
                <a:spcPts val="0"/>
              </a:spcAft>
              <a:buNone/>
            </a:pPr>
            <a:r>
              <a:rPr lang="en-GB" dirty="0">
                <a:solidFill>
                  <a:schemeClr val="lt1"/>
                </a:solidFill>
                <a:latin typeface="The League" panose="00000800000000000000" pitchFamily="50" charset="0"/>
                <a:ea typeface="Calibri"/>
                <a:cs typeface="Calibri"/>
                <a:sym typeface="Calibri"/>
              </a:rPr>
              <a:t>| </a:t>
            </a:r>
            <a:fld id="{00000000-1234-1234-1234-123412341234}" type="slidenum">
              <a:rPr lang="en-GB">
                <a:solidFill>
                  <a:schemeClr val="lt1"/>
                </a:solidFill>
                <a:latin typeface="The League" panose="00000800000000000000" pitchFamily="50" charset="0"/>
                <a:ea typeface="Calibri"/>
                <a:cs typeface="Calibri"/>
                <a:sym typeface="Calibri"/>
              </a:rPr>
              <a:t>8</a:t>
            </a:fld>
            <a:r>
              <a:rPr lang="en-GB" dirty="0">
                <a:solidFill>
                  <a:schemeClr val="lt1"/>
                </a:solidFill>
                <a:latin typeface="The League" panose="00000800000000000000" pitchFamily="50" charset="0"/>
                <a:ea typeface="Calibri"/>
                <a:cs typeface="Calibri"/>
                <a:sym typeface="Calibri"/>
              </a:rPr>
              <a:t> |</a:t>
            </a:r>
            <a:endParaRPr dirty="0">
              <a:solidFill>
                <a:schemeClr val="lt1"/>
              </a:solidFill>
              <a:latin typeface="The League" panose="00000800000000000000" pitchFamily="50" charset="0"/>
              <a:ea typeface="Calibri"/>
              <a:cs typeface="Calibri"/>
              <a:sym typeface="Calibri"/>
            </a:endParaRPr>
          </a:p>
        </p:txBody>
      </p:sp>
      <p:pic>
        <p:nvPicPr>
          <p:cNvPr id="2" name="Picture 1">
            <a:extLst>
              <a:ext uri="{FF2B5EF4-FFF2-40B4-BE49-F238E27FC236}">
                <a16:creationId xmlns:a16="http://schemas.microsoft.com/office/drawing/2014/main" id="{A36C2A34-AADA-0431-F4D6-1C6D42FEAA2D}"/>
              </a:ext>
            </a:extLst>
          </p:cNvPr>
          <p:cNvPicPr>
            <a:picLocks noChangeAspect="1"/>
          </p:cNvPicPr>
          <p:nvPr/>
        </p:nvPicPr>
        <p:blipFill>
          <a:blip r:embed="rId4"/>
          <a:stretch>
            <a:fillRect/>
          </a:stretch>
        </p:blipFill>
        <p:spPr>
          <a:xfrm>
            <a:off x="13716752" y="740868"/>
            <a:ext cx="3304318" cy="804742"/>
          </a:xfrm>
          <a:prstGeom prst="rect">
            <a:avLst/>
          </a:prstGeom>
        </p:spPr>
      </p:pic>
      <p:pic>
        <p:nvPicPr>
          <p:cNvPr id="6" name="Graphic 5">
            <a:extLst>
              <a:ext uri="{FF2B5EF4-FFF2-40B4-BE49-F238E27FC236}">
                <a16:creationId xmlns:a16="http://schemas.microsoft.com/office/drawing/2014/main" id="{05513506-2AA8-641F-8F5A-9CA87E5499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99817" y="3685659"/>
            <a:ext cx="4659671" cy="37967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25"/>
        <p:cNvGrpSpPr/>
        <p:nvPr/>
      </p:nvGrpSpPr>
      <p:grpSpPr>
        <a:xfrm>
          <a:off x="0" y="0"/>
          <a:ext cx="0" cy="0"/>
          <a:chOff x="0" y="0"/>
          <a:chExt cx="0" cy="0"/>
        </a:xfrm>
      </p:grpSpPr>
      <p:pic>
        <p:nvPicPr>
          <p:cNvPr id="6" name="Picture 5">
            <a:extLst>
              <a:ext uri="{FF2B5EF4-FFF2-40B4-BE49-F238E27FC236}">
                <a16:creationId xmlns:a16="http://schemas.microsoft.com/office/drawing/2014/main" id="{8EFACE2D-60EB-306E-80D4-0DF51C60A7CD}"/>
              </a:ext>
            </a:extLst>
          </p:cNvPr>
          <p:cNvPicPr>
            <a:picLocks noChangeAspect="1"/>
          </p:cNvPicPr>
          <p:nvPr/>
        </p:nvPicPr>
        <p:blipFill>
          <a:blip r:embed="rId3"/>
          <a:stretch>
            <a:fillRect/>
          </a:stretch>
        </p:blipFill>
        <p:spPr>
          <a:xfrm>
            <a:off x="0" y="9329845"/>
            <a:ext cx="14187488" cy="957155"/>
          </a:xfrm>
          <a:prstGeom prst="rect">
            <a:avLst/>
          </a:prstGeom>
        </p:spPr>
      </p:pic>
      <p:sp>
        <p:nvSpPr>
          <p:cNvPr id="126" name="Google Shape;126;gee7335e168_0_65"/>
          <p:cNvSpPr/>
          <p:nvPr/>
        </p:nvSpPr>
        <p:spPr>
          <a:xfrm>
            <a:off x="0" y="0"/>
            <a:ext cx="18288000" cy="2301000"/>
          </a:xfrm>
          <a:prstGeom prst="rect">
            <a:avLst/>
          </a:prstGeom>
          <a:solidFill>
            <a:schemeClr val="lt1"/>
          </a:solidFill>
          <a:ln>
            <a:noFill/>
          </a:ln>
          <a:effectLst>
            <a:outerShdw blurRad="500063" dist="209550" dir="4320000" algn="bl" rotWithShape="0">
              <a:srgbClr val="666666">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gee7335e168_0_65"/>
          <p:cNvSpPr txBox="1">
            <a:spLocks noGrp="1"/>
          </p:cNvSpPr>
          <p:nvPr>
            <p:ph type="title"/>
          </p:nvPr>
        </p:nvSpPr>
        <p:spPr>
          <a:xfrm>
            <a:off x="902846" y="755410"/>
            <a:ext cx="16482300" cy="790200"/>
          </a:xfrm>
          <a:prstGeom prst="rect">
            <a:avLst/>
          </a:prstGeom>
          <a:noFill/>
          <a:ln>
            <a:noFill/>
          </a:ln>
        </p:spPr>
        <p:txBody>
          <a:bodyPr spcFirstLastPara="1" wrap="square" lIns="0" tIns="20250" rIns="0" bIns="0" anchor="t" anchorCtr="0">
            <a:spAutoFit/>
          </a:bodyPr>
          <a:lstStyle/>
          <a:p>
            <a:pPr marL="25400" lvl="0" indent="0" algn="l" rtl="0">
              <a:lnSpc>
                <a:spcPct val="100000"/>
              </a:lnSpc>
              <a:spcBef>
                <a:spcPts val="0"/>
              </a:spcBef>
              <a:spcAft>
                <a:spcPts val="0"/>
              </a:spcAft>
              <a:buNone/>
            </a:pPr>
            <a:r>
              <a:rPr lang="en-GB" sz="5000" u="none" dirty="0">
                <a:solidFill>
                  <a:srgbClr val="3669A4"/>
                </a:solidFill>
                <a:latin typeface="The League" panose="00000800000000000000" pitchFamily="50" charset="0"/>
                <a:ea typeface="Calibri"/>
                <a:cs typeface="Aharoni" panose="02010803020104030203" pitchFamily="2" charset="-79"/>
                <a:sym typeface="Calibri"/>
              </a:rPr>
              <a:t>Competitive</a:t>
            </a:r>
            <a:r>
              <a:rPr lang="en-GB" sz="5000" u="none" dirty="0">
                <a:solidFill>
                  <a:srgbClr val="F96277"/>
                </a:solidFill>
                <a:latin typeface="The League" panose="00000800000000000000" pitchFamily="50" charset="0"/>
                <a:ea typeface="Calibri"/>
                <a:cs typeface="Aharoni" panose="02010803020104030203" pitchFamily="2" charset="-79"/>
                <a:sym typeface="Calibri"/>
              </a:rPr>
              <a:t> </a:t>
            </a:r>
            <a:r>
              <a:rPr lang="en-GB" sz="5000" u="none" dirty="0">
                <a:solidFill>
                  <a:srgbClr val="43C2F5"/>
                </a:solidFill>
                <a:latin typeface="The League" panose="00000800000000000000" pitchFamily="50" charset="0"/>
                <a:ea typeface="Calibri"/>
                <a:cs typeface="Aharoni" panose="02010803020104030203" pitchFamily="2" charset="-79"/>
                <a:sym typeface="Calibri"/>
              </a:rPr>
              <a:t>Advantages</a:t>
            </a:r>
            <a:endParaRPr sz="5000" u="none" dirty="0">
              <a:solidFill>
                <a:srgbClr val="43C2F5"/>
              </a:solidFill>
              <a:latin typeface="The League" panose="00000800000000000000" pitchFamily="50" charset="0"/>
              <a:ea typeface="Calibri"/>
              <a:cs typeface="Aharoni" panose="02010803020104030203" pitchFamily="2" charset="-79"/>
              <a:sym typeface="Calibri"/>
            </a:endParaRPr>
          </a:p>
        </p:txBody>
      </p:sp>
      <p:sp>
        <p:nvSpPr>
          <p:cNvPr id="127" name="Google Shape;127;gee7335e168_0_65"/>
          <p:cNvSpPr txBox="1">
            <a:spLocks noGrp="1"/>
          </p:cNvSpPr>
          <p:nvPr>
            <p:ph type="body" idx="1"/>
          </p:nvPr>
        </p:nvSpPr>
        <p:spPr>
          <a:xfrm>
            <a:off x="949600" y="3265363"/>
            <a:ext cx="10206080" cy="4617540"/>
          </a:xfrm>
          <a:prstGeom prst="rect">
            <a:avLst/>
          </a:prstGeom>
          <a:noFill/>
          <a:ln>
            <a:noFill/>
          </a:ln>
        </p:spPr>
        <p:txBody>
          <a:bodyPr spcFirstLastPara="1" wrap="square" lIns="0" tIns="20250" rIns="0" bIns="0" anchor="t" anchorCtr="0">
            <a:spAutoFit/>
          </a:bodyPr>
          <a:lstStyle/>
          <a:p>
            <a:pPr marL="25400" marR="558800" lvl="0" indent="0" algn="l" rtl="0">
              <a:lnSpc>
                <a:spcPct val="141700"/>
              </a:lnSpc>
              <a:spcBef>
                <a:spcPts val="20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You could rephrase this title as </a:t>
            </a:r>
            <a:endParaRPr sz="2400" dirty="0">
              <a:solidFill>
                <a:schemeClr val="tx1">
                  <a:lumMod val="75000"/>
                  <a:lumOff val="25000"/>
                </a:schemeClr>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r>
              <a:rPr lang="en-GB" sz="2400" b="1" dirty="0">
                <a:solidFill>
                  <a:schemeClr val="tx1">
                    <a:lumMod val="75000"/>
                    <a:lumOff val="25000"/>
                  </a:schemeClr>
                </a:solidFill>
                <a:latin typeface="Muli" panose="00000500000000000000" pitchFamily="2" charset="0"/>
                <a:ea typeface="Calibri"/>
                <a:cs typeface="Calibri"/>
                <a:sym typeface="Calibri"/>
              </a:rPr>
              <a:t>'why you should invest with me and not a competitor'. </a:t>
            </a:r>
            <a:endParaRPr sz="2400" b="1" dirty="0">
              <a:solidFill>
                <a:schemeClr val="tx1">
                  <a:lumMod val="75000"/>
                  <a:lumOff val="25000"/>
                </a:schemeClr>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endParaRPr sz="2400" b="1" dirty="0">
              <a:solidFill>
                <a:schemeClr val="dk1"/>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endParaRPr sz="2400" dirty="0">
              <a:solidFill>
                <a:schemeClr val="dk1"/>
              </a:solidFill>
              <a:latin typeface="Muli" panose="00000500000000000000" pitchFamily="2" charset="0"/>
              <a:ea typeface="Calibri"/>
              <a:cs typeface="Calibri"/>
              <a:sym typeface="Calibri"/>
            </a:endParaRPr>
          </a:p>
          <a:p>
            <a:pPr marL="25400" marR="558800" lvl="0" indent="0" algn="l" rtl="0">
              <a:lnSpc>
                <a:spcPct val="141700"/>
              </a:lnSpc>
              <a:spcBef>
                <a:spcPts val="200"/>
              </a:spcBef>
              <a:spcAft>
                <a:spcPts val="0"/>
              </a:spcAft>
              <a:buNone/>
            </a:pPr>
            <a:r>
              <a:rPr lang="en-GB" sz="2400" dirty="0">
                <a:solidFill>
                  <a:srgbClr val="3669A4"/>
                </a:solidFill>
                <a:latin typeface="Muli" panose="00000500000000000000" pitchFamily="2" charset="0"/>
                <a:ea typeface="Calibri"/>
                <a:cs typeface="Calibri"/>
                <a:sym typeface="Calibri"/>
              </a:rPr>
              <a:t>[Focus on what makes you or your company different.]</a:t>
            </a:r>
            <a:endParaRPr sz="2400" dirty="0">
              <a:solidFill>
                <a:srgbClr val="3669A4"/>
              </a:solidFill>
              <a:latin typeface="Muli" panose="00000500000000000000" pitchFamily="2" charset="0"/>
              <a:ea typeface="Calibri"/>
              <a:cs typeface="Calibri"/>
              <a:sym typeface="Calibri"/>
            </a:endParaRPr>
          </a:p>
          <a:p>
            <a:pPr marL="0" lvl="0" indent="0" algn="l" rtl="0">
              <a:spcBef>
                <a:spcPts val="0"/>
              </a:spcBef>
              <a:spcAft>
                <a:spcPts val="0"/>
              </a:spcAft>
              <a:buNone/>
            </a:pPr>
            <a:endParaRPr sz="2400" dirty="0">
              <a:solidFill>
                <a:schemeClr val="dk1"/>
              </a:solidFill>
              <a:latin typeface="Muli" panose="00000500000000000000" pitchFamily="2" charset="0"/>
              <a:ea typeface="Calibri"/>
              <a:cs typeface="Calibri"/>
              <a:sym typeface="Calibri"/>
            </a:endParaRPr>
          </a:p>
          <a:p>
            <a:pPr marL="0" lvl="0" indent="0" algn="l" rtl="0">
              <a:spcBef>
                <a:spcPts val="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Do you have a team of highly qualified individuals? </a:t>
            </a:r>
            <a:endParaRPr sz="2400" dirty="0">
              <a:solidFill>
                <a:schemeClr val="tx1">
                  <a:lumMod val="75000"/>
                  <a:lumOff val="25000"/>
                </a:schemeClr>
              </a:solidFill>
              <a:latin typeface="Muli" panose="00000500000000000000" pitchFamily="2" charset="0"/>
              <a:ea typeface="Calibri"/>
              <a:cs typeface="Calibri"/>
              <a:sym typeface="Calibri"/>
            </a:endParaRPr>
          </a:p>
          <a:p>
            <a:pPr marL="0" lvl="0" indent="0" algn="l" rtl="0">
              <a:spcBef>
                <a:spcPts val="0"/>
              </a:spcBef>
              <a:spcAft>
                <a:spcPts val="0"/>
              </a:spcAft>
              <a:buNone/>
            </a:pPr>
            <a:endParaRPr sz="2400" dirty="0">
              <a:solidFill>
                <a:schemeClr val="tx1">
                  <a:lumMod val="75000"/>
                  <a:lumOff val="25000"/>
                </a:schemeClr>
              </a:solidFill>
              <a:latin typeface="Muli" panose="00000500000000000000" pitchFamily="2" charset="0"/>
              <a:ea typeface="Calibri"/>
              <a:cs typeface="Calibri"/>
              <a:sym typeface="Calibri"/>
            </a:endParaRPr>
          </a:p>
          <a:p>
            <a:pPr marL="0" lvl="0" indent="0" algn="l" rtl="0">
              <a:spcBef>
                <a:spcPts val="0"/>
              </a:spcBef>
              <a:spcAft>
                <a:spcPts val="0"/>
              </a:spcAft>
              <a:buNone/>
            </a:pPr>
            <a:r>
              <a:rPr lang="en-GB" sz="2400" dirty="0">
                <a:solidFill>
                  <a:schemeClr val="tx1">
                    <a:lumMod val="75000"/>
                    <a:lumOff val="25000"/>
                  </a:schemeClr>
                </a:solidFill>
                <a:latin typeface="Muli" panose="00000500000000000000" pitchFamily="2" charset="0"/>
                <a:ea typeface="Calibri"/>
                <a:cs typeface="Calibri"/>
                <a:sym typeface="Calibri"/>
              </a:rPr>
              <a:t>Can your product do something that nothing else on the market is capable of?</a:t>
            </a:r>
            <a:endParaRPr sz="2400" dirty="0">
              <a:solidFill>
                <a:schemeClr val="tx1">
                  <a:lumMod val="75000"/>
                  <a:lumOff val="25000"/>
                </a:schemeClr>
              </a:solidFill>
              <a:latin typeface="Muli" panose="00000500000000000000" pitchFamily="2" charset="0"/>
              <a:ea typeface="Calibri"/>
              <a:cs typeface="Calibri"/>
              <a:sym typeface="Calibri"/>
            </a:endParaRPr>
          </a:p>
        </p:txBody>
      </p:sp>
      <p:sp>
        <p:nvSpPr>
          <p:cNvPr id="129" name="Google Shape;129;gee7335e168_0_65"/>
          <p:cNvSpPr txBox="1">
            <a:spLocks noGrp="1"/>
          </p:cNvSpPr>
          <p:nvPr>
            <p:ph type="sldNum" idx="12"/>
          </p:nvPr>
        </p:nvSpPr>
        <p:spPr>
          <a:xfrm>
            <a:off x="949591" y="9730643"/>
            <a:ext cx="453000" cy="228600"/>
          </a:xfrm>
          <a:prstGeom prst="rect">
            <a:avLst/>
          </a:prstGeom>
          <a:noFill/>
          <a:ln>
            <a:noFill/>
          </a:ln>
        </p:spPr>
        <p:txBody>
          <a:bodyPr spcFirstLastPara="1" wrap="square" lIns="0" tIns="28325" rIns="0" bIns="0" anchor="t" anchorCtr="0">
            <a:spAutoFit/>
          </a:bodyPr>
          <a:lstStyle/>
          <a:p>
            <a:pPr marL="25400" lvl="0" indent="0" algn="l" rtl="0">
              <a:lnSpc>
                <a:spcPct val="100000"/>
              </a:lnSpc>
              <a:spcBef>
                <a:spcPts val="0"/>
              </a:spcBef>
              <a:spcAft>
                <a:spcPts val="0"/>
              </a:spcAft>
              <a:buNone/>
            </a:pPr>
            <a:r>
              <a:rPr lang="en-GB" dirty="0">
                <a:solidFill>
                  <a:schemeClr val="lt1"/>
                </a:solidFill>
                <a:latin typeface="The League" panose="00000800000000000000" pitchFamily="50" charset="0"/>
                <a:ea typeface="Calibri"/>
                <a:cs typeface="Calibri"/>
                <a:sym typeface="Calibri"/>
              </a:rPr>
              <a:t>| </a:t>
            </a:r>
            <a:fld id="{00000000-1234-1234-1234-123412341234}" type="slidenum">
              <a:rPr lang="en-GB">
                <a:solidFill>
                  <a:schemeClr val="lt1"/>
                </a:solidFill>
                <a:latin typeface="The League" panose="00000800000000000000" pitchFamily="50" charset="0"/>
                <a:ea typeface="Calibri"/>
                <a:cs typeface="Calibri"/>
                <a:sym typeface="Calibri"/>
              </a:rPr>
              <a:t>9</a:t>
            </a:fld>
            <a:r>
              <a:rPr lang="en-GB" dirty="0">
                <a:solidFill>
                  <a:schemeClr val="lt1"/>
                </a:solidFill>
                <a:latin typeface="The League" panose="00000800000000000000" pitchFamily="50" charset="0"/>
                <a:ea typeface="Calibri"/>
                <a:cs typeface="Calibri"/>
                <a:sym typeface="Calibri"/>
              </a:rPr>
              <a:t> |</a:t>
            </a:r>
            <a:endParaRPr dirty="0">
              <a:solidFill>
                <a:schemeClr val="lt1"/>
              </a:solidFill>
              <a:latin typeface="The League" panose="00000800000000000000" pitchFamily="50" charset="0"/>
              <a:ea typeface="Calibri"/>
              <a:cs typeface="Calibri"/>
              <a:sym typeface="Calibri"/>
            </a:endParaRPr>
          </a:p>
        </p:txBody>
      </p:sp>
      <p:pic>
        <p:nvPicPr>
          <p:cNvPr id="4" name="Graphic 3">
            <a:extLst>
              <a:ext uri="{FF2B5EF4-FFF2-40B4-BE49-F238E27FC236}">
                <a16:creationId xmlns:a16="http://schemas.microsoft.com/office/drawing/2014/main" id="{DF0DC94B-3EE4-F2C4-233C-C453FD2C66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43369" y="3955944"/>
            <a:ext cx="4703214" cy="3388891"/>
          </a:xfrm>
          <a:prstGeom prst="rect">
            <a:avLst/>
          </a:prstGeom>
        </p:spPr>
      </p:pic>
      <p:pic>
        <p:nvPicPr>
          <p:cNvPr id="5" name="Picture 4">
            <a:extLst>
              <a:ext uri="{FF2B5EF4-FFF2-40B4-BE49-F238E27FC236}">
                <a16:creationId xmlns:a16="http://schemas.microsoft.com/office/drawing/2014/main" id="{39A092EE-887C-EDE8-5673-EF67BCCEB0EF}"/>
              </a:ext>
            </a:extLst>
          </p:cNvPr>
          <p:cNvPicPr>
            <a:picLocks noChangeAspect="1"/>
          </p:cNvPicPr>
          <p:nvPr/>
        </p:nvPicPr>
        <p:blipFill>
          <a:blip r:embed="rId6"/>
          <a:stretch>
            <a:fillRect/>
          </a:stretch>
        </p:blipFill>
        <p:spPr>
          <a:xfrm>
            <a:off x="14879903" y="9401656"/>
            <a:ext cx="2584345" cy="629398"/>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TotalTime>
  <Words>683</Words>
  <Application>Microsoft Office PowerPoint</Application>
  <PresentationFormat>Custom</PresentationFormat>
  <Paragraphs>108</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Muli</vt:lpstr>
      <vt:lpstr>Poppins Light</vt:lpstr>
      <vt:lpstr>Poppins</vt:lpstr>
      <vt:lpstr>Arial</vt:lpstr>
      <vt:lpstr>Wingdings 3</vt:lpstr>
      <vt:lpstr>Calibri</vt:lpstr>
      <vt:lpstr>Trebuchet MS</vt:lpstr>
      <vt:lpstr>The League</vt:lpstr>
      <vt:lpstr>Facet</vt:lpstr>
      <vt:lpstr>PowerPoint Presentation</vt:lpstr>
      <vt:lpstr>What’s inside?</vt:lpstr>
      <vt:lpstr>Company Information </vt:lpstr>
      <vt:lpstr>The Problem</vt:lpstr>
      <vt:lpstr>The Solution </vt:lpstr>
      <vt:lpstr>The Product</vt:lpstr>
      <vt:lpstr>Market Opportunity</vt:lpstr>
      <vt:lpstr>The Competition</vt:lpstr>
      <vt:lpstr>Competitive Advantages</vt:lpstr>
      <vt:lpstr>Traction</vt:lpstr>
      <vt:lpstr>The Business Model</vt:lpstr>
      <vt:lpstr>Investment</vt:lpstr>
      <vt:lpstr>Meet The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Shone</dc:creator>
  <cp:lastModifiedBy>Lauren Clark</cp:lastModifiedBy>
  <cp:revision>10</cp:revision>
  <dcterms:created xsi:type="dcterms:W3CDTF">2020-08-31T14:26:00Z</dcterms:created>
  <dcterms:modified xsi:type="dcterms:W3CDTF">2023-05-15T10:45:01Z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2020-08-31T00:00:00Z</vt:filetime>
  </property>
  <property fmtid="{D5CDD505-2E9C-101B-9397-08002B2CF9AE}" pid="3" name="Creator">
    <vt:lpwstr>Adobe InDesign CC (Macintosh)</vt:lpwstr>
  </property>
  <property fmtid="{D5CDD505-2E9C-101B-9397-08002B2CF9AE}" pid="4" name="LastSaved">
    <vt:filetime>2020-08-31T00:00:00Z</vt:filetime>
  </property>
</Properties>
</file>